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6" r:id="rId2"/>
    <p:sldMasterId id="2147483691" r:id="rId3"/>
    <p:sldMasterId id="2147483703" r:id="rId4"/>
    <p:sldMasterId id="2147483733" r:id="rId5"/>
    <p:sldMasterId id="2147483745" r:id="rId6"/>
    <p:sldMasterId id="2147483757" r:id="rId7"/>
  </p:sldMasterIdLst>
  <p:notesMasterIdLst>
    <p:notesMasterId r:id="rId35"/>
  </p:notesMasterIdLst>
  <p:sldIdLst>
    <p:sldId id="286" r:id="rId8"/>
    <p:sldId id="261" r:id="rId9"/>
    <p:sldId id="262" r:id="rId10"/>
    <p:sldId id="279" r:id="rId11"/>
    <p:sldId id="270" r:id="rId12"/>
    <p:sldId id="291" r:id="rId13"/>
    <p:sldId id="288" r:id="rId14"/>
    <p:sldId id="285" r:id="rId15"/>
    <p:sldId id="278" r:id="rId16"/>
    <p:sldId id="277" r:id="rId17"/>
    <p:sldId id="266" r:id="rId18"/>
    <p:sldId id="292" r:id="rId19"/>
    <p:sldId id="290" r:id="rId20"/>
    <p:sldId id="293" r:id="rId21"/>
    <p:sldId id="295" r:id="rId22"/>
    <p:sldId id="282" r:id="rId23"/>
    <p:sldId id="308" r:id="rId24"/>
    <p:sldId id="273" r:id="rId25"/>
    <p:sldId id="301" r:id="rId26"/>
    <p:sldId id="303" r:id="rId27"/>
    <p:sldId id="304" r:id="rId28"/>
    <p:sldId id="297" r:id="rId29"/>
    <p:sldId id="280" r:id="rId30"/>
    <p:sldId id="307" r:id="rId31"/>
    <p:sldId id="305" r:id="rId32"/>
    <p:sldId id="271" r:id="rId33"/>
    <p:sldId id="267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60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9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39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7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615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28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9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79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212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2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21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93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34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67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53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79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838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8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8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68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5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43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7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01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34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65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91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17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71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85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24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060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1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225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836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770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5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048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45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36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62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113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315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8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375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45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845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21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25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47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73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0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505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02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80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96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3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044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16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719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84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38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2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112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84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73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4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334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821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280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214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26928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5256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46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588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797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207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322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35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721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46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2164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188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0538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8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584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95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2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7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379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20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15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70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761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466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23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392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636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8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1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0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4B45FEC7-6D9E-4D6C-87B2-E5D9ACA60E46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63608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">
            <a:extLst>
              <a:ext uri="{FF2B5EF4-FFF2-40B4-BE49-F238E27FC236}">
                <a16:creationId xmlns:a16="http://schemas.microsoft.com/office/drawing/2014/main" id="{0B9B3F48-7CEF-4F9F-97BF-44CE91759F5D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13911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54531C63-0022-43A2-A310-BDE5A174E561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81266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4E96CD12-D473-47B3-9381-E12821AD177A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74045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">
            <a:extLst>
              <a:ext uri="{FF2B5EF4-FFF2-40B4-BE49-F238E27FC236}">
                <a16:creationId xmlns:a16="http://schemas.microsoft.com/office/drawing/2014/main" id="{7DE49EF7-B357-49A6-846B-2B88929BD54C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18448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">
            <a:extLst>
              <a:ext uri="{FF2B5EF4-FFF2-40B4-BE49-F238E27FC236}">
                <a16:creationId xmlns:a16="http://schemas.microsoft.com/office/drawing/2014/main" id="{EB34DB5A-0C02-4A71-A922-36BA076B7A96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62348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3117460" y="-89875"/>
            <a:ext cx="7004023" cy="7037748"/>
          </a:xfrm>
          <a:custGeom>
            <a:avLst/>
            <a:gdLst>
              <a:gd name="connsiteX0" fmla="*/ 0 w 7004023"/>
              <a:gd name="connsiteY0" fmla="*/ 2171546 h 7037748"/>
              <a:gd name="connsiteX1" fmla="*/ 1740201 w 7004023"/>
              <a:gd name="connsiteY1" fmla="*/ 431345 h 7037748"/>
              <a:gd name="connsiteX2" fmla="*/ 1740202 w 7004023"/>
              <a:gd name="connsiteY2" fmla="*/ 431345 h 7037748"/>
              <a:gd name="connsiteX3" fmla="*/ 2171547 w 7004023"/>
              <a:gd name="connsiteY3" fmla="*/ 0 h 7037748"/>
              <a:gd name="connsiteX4" fmla="*/ 6358431 w 7004023"/>
              <a:gd name="connsiteY4" fmla="*/ 0 h 7037748"/>
              <a:gd name="connsiteX5" fmla="*/ 7004023 w 7004023"/>
              <a:gd name="connsiteY5" fmla="*/ 645592 h 7037748"/>
              <a:gd name="connsiteX6" fmla="*/ 7004022 w 7004023"/>
              <a:gd name="connsiteY6" fmla="*/ 4866202 h 7037748"/>
              <a:gd name="connsiteX7" fmla="*/ 5263822 w 7004023"/>
              <a:gd name="connsiteY7" fmla="*/ 6606403 h 7037748"/>
              <a:gd name="connsiteX8" fmla="*/ 5263822 w 7004023"/>
              <a:gd name="connsiteY8" fmla="*/ 6606401 h 7037748"/>
              <a:gd name="connsiteX9" fmla="*/ 4832475 w 7004023"/>
              <a:gd name="connsiteY9" fmla="*/ 7037748 h 7037748"/>
              <a:gd name="connsiteX10" fmla="*/ 4832474 w 7004023"/>
              <a:gd name="connsiteY10" fmla="*/ 2171546 h 703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04023" h="7037748">
                <a:moveTo>
                  <a:pt x="0" y="2171546"/>
                </a:moveTo>
                <a:lnTo>
                  <a:pt x="1740201" y="431345"/>
                </a:lnTo>
                <a:lnTo>
                  <a:pt x="1740202" y="431345"/>
                </a:lnTo>
                <a:lnTo>
                  <a:pt x="2171547" y="0"/>
                </a:lnTo>
                <a:lnTo>
                  <a:pt x="6358431" y="0"/>
                </a:lnTo>
                <a:cubicBezTo>
                  <a:pt x="6714981" y="0"/>
                  <a:pt x="7004023" y="289042"/>
                  <a:pt x="7004023" y="645592"/>
                </a:cubicBezTo>
                <a:lnTo>
                  <a:pt x="7004022" y="4866202"/>
                </a:lnTo>
                <a:lnTo>
                  <a:pt x="5263822" y="6606403"/>
                </a:lnTo>
                <a:lnTo>
                  <a:pt x="5263822" y="6606401"/>
                </a:lnTo>
                <a:lnTo>
                  <a:pt x="4832475" y="7037748"/>
                </a:lnTo>
                <a:lnTo>
                  <a:pt x="4832474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65043" y="2804367"/>
            <a:ext cx="748747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Search IT job in China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6716" y="4242080"/>
            <a:ext cx="3918000" cy="333190"/>
            <a:chOff x="989952" y="3522134"/>
            <a:chExt cx="2019882" cy="333190"/>
          </a:xfrm>
        </p:grpSpPr>
        <p:sp>
          <p:nvSpPr>
            <p:cNvPr id="27" name="矩形 26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89952" y="3547547"/>
              <a:ext cx="1548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latin typeface="Century Gothic" panose="020B0502020202020204" pitchFamily="34" charset="0"/>
                </a:rPr>
                <a:t>：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Long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 err="1">
                  <a:latin typeface="Century Gothic" panose="020B0502020202020204" pitchFamily="34" charset="0"/>
                </a:rPr>
                <a:t>Jin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4935484" y="465347"/>
            <a:ext cx="354223" cy="355992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58272" y="546208"/>
            <a:ext cx="311151" cy="194270"/>
            <a:chOff x="207558" y="206734"/>
            <a:chExt cx="380545" cy="157163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07558" y="206734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7558" y="285316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7558" y="363897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890194" y="489455"/>
            <a:ext cx="3530455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/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/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5">
            <a:extLst>
              <a:ext uri="{FF2B5EF4-FFF2-40B4-BE49-F238E27FC236}">
                <a16:creationId xmlns:a16="http://schemas.microsoft.com/office/drawing/2014/main" id="{CA490AAB-C014-4A8C-A337-7D4A20A72E62}"/>
              </a:ext>
            </a:extLst>
          </p:cNvPr>
          <p:cNvGrpSpPr/>
          <p:nvPr/>
        </p:nvGrpSpPr>
        <p:grpSpPr>
          <a:xfrm>
            <a:off x="557210" y="4700665"/>
            <a:ext cx="3863439" cy="332675"/>
            <a:chOff x="1018081" y="3522134"/>
            <a:chExt cx="1991753" cy="332675"/>
          </a:xfrm>
        </p:grpSpPr>
        <p:sp>
          <p:nvSpPr>
            <p:cNvPr id="31" name="矩形 26">
              <a:extLst>
                <a:ext uri="{FF2B5EF4-FFF2-40B4-BE49-F238E27FC236}">
                  <a16:creationId xmlns:a16="http://schemas.microsoft.com/office/drawing/2014/main" id="{1F0EBCBF-3ED3-45BE-A2EF-C0155B58E92F}"/>
                </a:ext>
              </a:extLst>
            </p:cNvPr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27">
              <a:extLst>
                <a:ext uri="{FF2B5EF4-FFF2-40B4-BE49-F238E27FC236}">
                  <a16:creationId xmlns:a16="http://schemas.microsoft.com/office/drawing/2014/main" id="{294B52DB-AF90-4713-A4BF-307493B38598}"/>
                </a:ext>
              </a:extLst>
            </p:cNvPr>
            <p:cNvSpPr txBox="1"/>
            <p:nvPr/>
          </p:nvSpPr>
          <p:spPr>
            <a:xfrm>
              <a:off x="1018081" y="3547032"/>
              <a:ext cx="15485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latin typeface="Century Gothic" panose="020B0502020202020204" pitchFamily="34" charset="0"/>
                </a:rPr>
                <a:t>：</a:t>
              </a:r>
              <a:r>
                <a:rPr lang="en-US" altLang="zh-CN" sz="1400" dirty="0" err="1">
                  <a:latin typeface="Century Gothic" panose="020B0502020202020204" pitchFamily="34" charset="0"/>
                </a:rPr>
                <a:t>Wenda</a:t>
              </a:r>
              <a:r>
                <a:rPr lang="zh-CN" altLang="en-US" sz="1400" dirty="0">
                  <a:latin typeface="Century Gothic" panose="020B0502020202020204" pitchFamily="34" charset="0"/>
                </a:rPr>
                <a:t> 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Li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组合 25">
            <a:extLst>
              <a:ext uri="{FF2B5EF4-FFF2-40B4-BE49-F238E27FC236}">
                <a16:creationId xmlns:a16="http://schemas.microsoft.com/office/drawing/2014/main" id="{E82DABC0-37E5-4AD2-BC15-3ECB7BB81C1E}"/>
              </a:ext>
            </a:extLst>
          </p:cNvPr>
          <p:cNvGrpSpPr/>
          <p:nvPr/>
        </p:nvGrpSpPr>
        <p:grpSpPr>
          <a:xfrm>
            <a:off x="990533" y="5174607"/>
            <a:ext cx="3424183" cy="331997"/>
            <a:chOff x="1244534" y="3506940"/>
            <a:chExt cx="1765300" cy="331996"/>
          </a:xfrm>
        </p:grpSpPr>
        <p:sp>
          <p:nvSpPr>
            <p:cNvPr id="37" name="矩形 26">
              <a:extLst>
                <a:ext uri="{FF2B5EF4-FFF2-40B4-BE49-F238E27FC236}">
                  <a16:creationId xmlns:a16="http://schemas.microsoft.com/office/drawing/2014/main" id="{CA8DEE24-3E7A-4421-95C1-14990C23593D}"/>
                </a:ext>
              </a:extLst>
            </p:cNvPr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27">
              <a:extLst>
                <a:ext uri="{FF2B5EF4-FFF2-40B4-BE49-F238E27FC236}">
                  <a16:creationId xmlns:a16="http://schemas.microsoft.com/office/drawing/2014/main" id="{93989794-557B-4B90-9A97-3F4790CE257D}"/>
                </a:ext>
              </a:extLst>
            </p:cNvPr>
            <p:cNvSpPr txBox="1"/>
            <p:nvPr/>
          </p:nvSpPr>
          <p:spPr>
            <a:xfrm>
              <a:off x="1429437" y="3506940"/>
              <a:ext cx="133520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latin typeface="Century Gothic" panose="020B0502020202020204" pitchFamily="34" charset="0"/>
                </a:rPr>
                <a:t>：</a:t>
              </a:r>
              <a:r>
                <a:rPr lang="en-US" altLang="zh-CN" sz="1400" dirty="0" err="1">
                  <a:latin typeface="Century Gothic" panose="020B0502020202020204" pitchFamily="34" charset="0"/>
                </a:rPr>
                <a:t>Pathathai</a:t>
              </a:r>
              <a:r>
                <a:rPr lang="en-US" altLang="zh-CN" sz="1400" dirty="0">
                  <a:latin typeface="Century Gothic" panose="020B0502020202020204" pitchFamily="34" charset="0"/>
                </a:rPr>
                <a:t> Na </a:t>
              </a:r>
              <a:r>
                <a:rPr lang="en-US" altLang="zh-CN" sz="1400" dirty="0" err="1">
                  <a:latin typeface="Century Gothic" panose="020B0502020202020204" pitchFamily="34" charset="0"/>
                </a:rPr>
                <a:t>Lumpoon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Graphic 1" descr="Male profile">
            <a:extLst>
              <a:ext uri="{FF2B5EF4-FFF2-40B4-BE49-F238E27FC236}">
                <a16:creationId xmlns:a16="http://schemas.microsoft.com/office/drawing/2014/main" id="{8A405CF4-7C5D-4944-9F43-73B91E4FCB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728" y="4208275"/>
            <a:ext cx="380294" cy="380294"/>
          </a:xfrm>
          <a:prstGeom prst="rect">
            <a:avLst/>
          </a:prstGeom>
        </p:spPr>
      </p:pic>
      <p:pic>
        <p:nvPicPr>
          <p:cNvPr id="4" name="Graphic 3" descr="Male profile">
            <a:extLst>
              <a:ext uri="{FF2B5EF4-FFF2-40B4-BE49-F238E27FC236}">
                <a16:creationId xmlns:a16="http://schemas.microsoft.com/office/drawing/2014/main" id="{D143DFDF-6B3A-4F5A-9992-85D023F7C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728" y="4668919"/>
            <a:ext cx="380294" cy="380294"/>
          </a:xfrm>
          <a:prstGeom prst="rect">
            <a:avLst/>
          </a:prstGeom>
        </p:spPr>
      </p:pic>
      <p:pic>
        <p:nvPicPr>
          <p:cNvPr id="5" name="Graphic 4" descr="Female Profile">
            <a:extLst>
              <a:ext uri="{FF2B5EF4-FFF2-40B4-BE49-F238E27FC236}">
                <a16:creationId xmlns:a16="http://schemas.microsoft.com/office/drawing/2014/main" id="{83650C9E-878B-4D00-889F-FE543754B5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386" y="5167607"/>
            <a:ext cx="373459" cy="3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 animBg="1"/>
      <p:bldP spid="22" grpId="0" animBg="1"/>
      <p:bldP spid="20" grpId="0" animBg="1"/>
      <p:bldP spid="24" grpId="0"/>
      <p:bldP spid="30" grpId="0" animBg="1"/>
      <p:bldP spid="32" grpId="0" animBg="1"/>
      <p:bldP spid="33" grpId="0" animBg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2b06511-aa8e-4399-88f0-5d8c4974e5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25799" y="2338580"/>
            <a:ext cx="5740402" cy="3166610"/>
            <a:chOff x="4890591" y="2017914"/>
            <a:chExt cx="4949825" cy="2730500"/>
          </a:xfrm>
        </p:grpSpPr>
        <p:sp>
          <p:nvSpPr>
            <p:cNvPr id="5" name="îśḷiḓé"/>
            <p:cNvSpPr>
              <a:spLocks/>
            </p:cNvSpPr>
            <p:nvPr/>
          </p:nvSpPr>
          <p:spPr bwMode="auto">
            <a:xfrm>
              <a:off x="4890591" y="2017914"/>
              <a:ext cx="4949825" cy="2730500"/>
            </a:xfrm>
            <a:custGeom>
              <a:avLst/>
              <a:gdLst>
                <a:gd name="T0" fmla="*/ 1146 w 1317"/>
                <a:gd name="T1" fmla="*/ 19 h 725"/>
                <a:gd name="T2" fmla="*/ 975 w 1317"/>
                <a:gd name="T3" fmla="*/ 191 h 725"/>
                <a:gd name="T4" fmla="*/ 989 w 1317"/>
                <a:gd name="T5" fmla="*/ 259 h 725"/>
                <a:gd name="T6" fmla="*/ 912 w 1317"/>
                <a:gd name="T7" fmla="*/ 362 h 725"/>
                <a:gd name="T8" fmla="*/ 912 w 1317"/>
                <a:gd name="T9" fmla="*/ 362 h 725"/>
                <a:gd name="T10" fmla="*/ 884 w 1317"/>
                <a:gd name="T11" fmla="*/ 359 h 725"/>
                <a:gd name="T12" fmla="*/ 868 w 1317"/>
                <a:gd name="T13" fmla="*/ 360 h 725"/>
                <a:gd name="T14" fmla="*/ 868 w 1317"/>
                <a:gd name="T15" fmla="*/ 360 h 725"/>
                <a:gd name="T16" fmla="*/ 799 w 1317"/>
                <a:gd name="T17" fmla="*/ 249 h 725"/>
                <a:gd name="T18" fmla="*/ 819 w 1317"/>
                <a:gd name="T19" fmla="*/ 168 h 725"/>
                <a:gd name="T20" fmla="*/ 651 w 1317"/>
                <a:gd name="T21" fmla="*/ 0 h 725"/>
                <a:gd name="T22" fmla="*/ 483 w 1317"/>
                <a:gd name="T23" fmla="*/ 168 h 725"/>
                <a:gd name="T24" fmla="*/ 505 w 1317"/>
                <a:gd name="T25" fmla="*/ 250 h 725"/>
                <a:gd name="T26" fmla="*/ 505 w 1317"/>
                <a:gd name="T27" fmla="*/ 250 h 725"/>
                <a:gd name="T28" fmla="*/ 440 w 1317"/>
                <a:gd name="T29" fmla="*/ 339 h 725"/>
                <a:gd name="T30" fmla="*/ 441 w 1317"/>
                <a:gd name="T31" fmla="*/ 339 h 725"/>
                <a:gd name="T32" fmla="*/ 417 w 1317"/>
                <a:gd name="T33" fmla="*/ 337 h 725"/>
                <a:gd name="T34" fmla="*/ 356 w 1317"/>
                <a:gd name="T35" fmla="*/ 347 h 725"/>
                <a:gd name="T36" fmla="*/ 356 w 1317"/>
                <a:gd name="T37" fmla="*/ 347 h 725"/>
                <a:gd name="T38" fmla="*/ 285 w 1317"/>
                <a:gd name="T39" fmla="*/ 289 h 725"/>
                <a:gd name="T40" fmla="*/ 291 w 1317"/>
                <a:gd name="T41" fmla="*/ 245 h 725"/>
                <a:gd name="T42" fmla="*/ 146 w 1317"/>
                <a:gd name="T43" fmla="*/ 100 h 725"/>
                <a:gd name="T44" fmla="*/ 0 w 1317"/>
                <a:gd name="T45" fmla="*/ 245 h 725"/>
                <a:gd name="T46" fmla="*/ 146 w 1317"/>
                <a:gd name="T47" fmla="*/ 391 h 725"/>
                <a:gd name="T48" fmla="*/ 183 w 1317"/>
                <a:gd name="T49" fmla="*/ 386 h 725"/>
                <a:gd name="T50" fmla="*/ 237 w 1317"/>
                <a:gd name="T51" fmla="*/ 460 h 725"/>
                <a:gd name="T52" fmla="*/ 237 w 1317"/>
                <a:gd name="T53" fmla="*/ 460 h 725"/>
                <a:gd name="T54" fmla="*/ 223 w 1317"/>
                <a:gd name="T55" fmla="*/ 531 h 725"/>
                <a:gd name="T56" fmla="*/ 417 w 1317"/>
                <a:gd name="T57" fmla="*/ 725 h 725"/>
                <a:gd name="T58" fmla="*/ 611 w 1317"/>
                <a:gd name="T59" fmla="*/ 531 h 725"/>
                <a:gd name="T60" fmla="*/ 583 w 1317"/>
                <a:gd name="T61" fmla="*/ 430 h 725"/>
                <a:gd name="T62" fmla="*/ 637 w 1317"/>
                <a:gd name="T63" fmla="*/ 336 h 725"/>
                <a:gd name="T64" fmla="*/ 637 w 1317"/>
                <a:gd name="T65" fmla="*/ 336 h 725"/>
                <a:gd name="T66" fmla="*/ 651 w 1317"/>
                <a:gd name="T67" fmla="*/ 336 h 725"/>
                <a:gd name="T68" fmla="*/ 684 w 1317"/>
                <a:gd name="T69" fmla="*/ 333 h 725"/>
                <a:gd name="T70" fmla="*/ 770 w 1317"/>
                <a:gd name="T71" fmla="*/ 432 h 725"/>
                <a:gd name="T72" fmla="*/ 770 w 1317"/>
                <a:gd name="T73" fmla="*/ 432 h 725"/>
                <a:gd name="T74" fmla="*/ 758 w 1317"/>
                <a:gd name="T75" fmla="*/ 485 h 725"/>
                <a:gd name="T76" fmla="*/ 884 w 1317"/>
                <a:gd name="T77" fmla="*/ 611 h 725"/>
                <a:gd name="T78" fmla="*/ 1010 w 1317"/>
                <a:gd name="T79" fmla="*/ 485 h 725"/>
                <a:gd name="T80" fmla="*/ 1003 w 1317"/>
                <a:gd name="T81" fmla="*/ 443 h 725"/>
                <a:gd name="T82" fmla="*/ 1096 w 1317"/>
                <a:gd name="T83" fmla="*/ 355 h 725"/>
                <a:gd name="T84" fmla="*/ 1146 w 1317"/>
                <a:gd name="T85" fmla="*/ 362 h 725"/>
                <a:gd name="T86" fmla="*/ 1317 w 1317"/>
                <a:gd name="T87" fmla="*/ 191 h 725"/>
                <a:gd name="T88" fmla="*/ 1146 w 1317"/>
                <a:gd name="T89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7" h="725">
                  <a:moveTo>
                    <a:pt x="1146" y="19"/>
                  </a:moveTo>
                  <a:cubicBezTo>
                    <a:pt x="1051" y="19"/>
                    <a:pt x="975" y="96"/>
                    <a:pt x="975" y="191"/>
                  </a:cubicBezTo>
                  <a:cubicBezTo>
                    <a:pt x="975" y="215"/>
                    <a:pt x="980" y="238"/>
                    <a:pt x="989" y="259"/>
                  </a:cubicBezTo>
                  <a:cubicBezTo>
                    <a:pt x="1018" y="327"/>
                    <a:pt x="965" y="374"/>
                    <a:pt x="912" y="362"/>
                  </a:cubicBezTo>
                  <a:cubicBezTo>
                    <a:pt x="912" y="362"/>
                    <a:pt x="912" y="362"/>
                    <a:pt x="912" y="362"/>
                  </a:cubicBezTo>
                  <a:cubicBezTo>
                    <a:pt x="903" y="360"/>
                    <a:pt x="894" y="359"/>
                    <a:pt x="884" y="359"/>
                  </a:cubicBezTo>
                  <a:cubicBezTo>
                    <a:pt x="879" y="359"/>
                    <a:pt x="873" y="359"/>
                    <a:pt x="868" y="360"/>
                  </a:cubicBezTo>
                  <a:cubicBezTo>
                    <a:pt x="868" y="360"/>
                    <a:pt x="868" y="360"/>
                    <a:pt x="868" y="360"/>
                  </a:cubicBezTo>
                  <a:cubicBezTo>
                    <a:pt x="812" y="367"/>
                    <a:pt x="764" y="314"/>
                    <a:pt x="799" y="249"/>
                  </a:cubicBezTo>
                  <a:cubicBezTo>
                    <a:pt x="812" y="225"/>
                    <a:pt x="819" y="197"/>
                    <a:pt x="819" y="168"/>
                  </a:cubicBezTo>
                  <a:cubicBezTo>
                    <a:pt x="819" y="75"/>
                    <a:pt x="744" y="0"/>
                    <a:pt x="651" y="0"/>
                  </a:cubicBezTo>
                  <a:cubicBezTo>
                    <a:pt x="558" y="0"/>
                    <a:pt x="483" y="75"/>
                    <a:pt x="483" y="168"/>
                  </a:cubicBezTo>
                  <a:cubicBezTo>
                    <a:pt x="483" y="198"/>
                    <a:pt x="491" y="226"/>
                    <a:pt x="505" y="250"/>
                  </a:cubicBezTo>
                  <a:cubicBezTo>
                    <a:pt x="505" y="250"/>
                    <a:pt x="505" y="250"/>
                    <a:pt x="505" y="250"/>
                  </a:cubicBezTo>
                  <a:cubicBezTo>
                    <a:pt x="529" y="294"/>
                    <a:pt x="499" y="346"/>
                    <a:pt x="440" y="339"/>
                  </a:cubicBezTo>
                  <a:cubicBezTo>
                    <a:pt x="441" y="339"/>
                    <a:pt x="441" y="339"/>
                    <a:pt x="441" y="339"/>
                  </a:cubicBezTo>
                  <a:cubicBezTo>
                    <a:pt x="433" y="338"/>
                    <a:pt x="425" y="337"/>
                    <a:pt x="417" y="337"/>
                  </a:cubicBezTo>
                  <a:cubicBezTo>
                    <a:pt x="396" y="337"/>
                    <a:pt x="375" y="341"/>
                    <a:pt x="356" y="347"/>
                  </a:cubicBezTo>
                  <a:cubicBezTo>
                    <a:pt x="356" y="347"/>
                    <a:pt x="356" y="347"/>
                    <a:pt x="356" y="347"/>
                  </a:cubicBezTo>
                  <a:cubicBezTo>
                    <a:pt x="306" y="364"/>
                    <a:pt x="273" y="327"/>
                    <a:pt x="285" y="289"/>
                  </a:cubicBezTo>
                  <a:cubicBezTo>
                    <a:pt x="289" y="275"/>
                    <a:pt x="291" y="261"/>
                    <a:pt x="291" y="245"/>
                  </a:cubicBezTo>
                  <a:cubicBezTo>
                    <a:pt x="291" y="165"/>
                    <a:pt x="226" y="100"/>
                    <a:pt x="146" y="100"/>
                  </a:cubicBezTo>
                  <a:cubicBezTo>
                    <a:pt x="66" y="100"/>
                    <a:pt x="0" y="165"/>
                    <a:pt x="0" y="245"/>
                  </a:cubicBezTo>
                  <a:cubicBezTo>
                    <a:pt x="0" y="326"/>
                    <a:pt x="66" y="391"/>
                    <a:pt x="146" y="391"/>
                  </a:cubicBezTo>
                  <a:cubicBezTo>
                    <a:pt x="159" y="391"/>
                    <a:pt x="171" y="389"/>
                    <a:pt x="183" y="386"/>
                  </a:cubicBezTo>
                  <a:cubicBezTo>
                    <a:pt x="221" y="377"/>
                    <a:pt x="256" y="411"/>
                    <a:pt x="237" y="460"/>
                  </a:cubicBezTo>
                  <a:cubicBezTo>
                    <a:pt x="237" y="460"/>
                    <a:pt x="237" y="460"/>
                    <a:pt x="237" y="460"/>
                  </a:cubicBezTo>
                  <a:cubicBezTo>
                    <a:pt x="228" y="482"/>
                    <a:pt x="223" y="506"/>
                    <a:pt x="223" y="531"/>
                  </a:cubicBezTo>
                  <a:cubicBezTo>
                    <a:pt x="223" y="638"/>
                    <a:pt x="310" y="725"/>
                    <a:pt x="417" y="725"/>
                  </a:cubicBezTo>
                  <a:cubicBezTo>
                    <a:pt x="525" y="725"/>
                    <a:pt x="611" y="638"/>
                    <a:pt x="611" y="531"/>
                  </a:cubicBezTo>
                  <a:cubicBezTo>
                    <a:pt x="611" y="494"/>
                    <a:pt x="601" y="460"/>
                    <a:pt x="583" y="430"/>
                  </a:cubicBezTo>
                  <a:cubicBezTo>
                    <a:pt x="553" y="380"/>
                    <a:pt x="587" y="331"/>
                    <a:pt x="637" y="336"/>
                  </a:cubicBezTo>
                  <a:cubicBezTo>
                    <a:pt x="637" y="336"/>
                    <a:pt x="637" y="336"/>
                    <a:pt x="637" y="336"/>
                  </a:cubicBezTo>
                  <a:cubicBezTo>
                    <a:pt x="642" y="336"/>
                    <a:pt x="647" y="336"/>
                    <a:pt x="651" y="336"/>
                  </a:cubicBezTo>
                  <a:cubicBezTo>
                    <a:pt x="663" y="336"/>
                    <a:pt x="673" y="335"/>
                    <a:pt x="684" y="333"/>
                  </a:cubicBezTo>
                  <a:cubicBezTo>
                    <a:pt x="757" y="319"/>
                    <a:pt x="793" y="381"/>
                    <a:pt x="770" y="432"/>
                  </a:cubicBezTo>
                  <a:cubicBezTo>
                    <a:pt x="770" y="432"/>
                    <a:pt x="770" y="432"/>
                    <a:pt x="770" y="432"/>
                  </a:cubicBezTo>
                  <a:cubicBezTo>
                    <a:pt x="762" y="448"/>
                    <a:pt x="758" y="466"/>
                    <a:pt x="758" y="485"/>
                  </a:cubicBezTo>
                  <a:cubicBezTo>
                    <a:pt x="758" y="555"/>
                    <a:pt x="815" y="611"/>
                    <a:pt x="884" y="611"/>
                  </a:cubicBezTo>
                  <a:cubicBezTo>
                    <a:pt x="954" y="611"/>
                    <a:pt x="1010" y="555"/>
                    <a:pt x="1010" y="485"/>
                  </a:cubicBezTo>
                  <a:cubicBezTo>
                    <a:pt x="1010" y="470"/>
                    <a:pt x="1008" y="456"/>
                    <a:pt x="1003" y="443"/>
                  </a:cubicBezTo>
                  <a:cubicBezTo>
                    <a:pt x="985" y="392"/>
                    <a:pt x="1026" y="334"/>
                    <a:pt x="1096" y="355"/>
                  </a:cubicBezTo>
                  <a:cubicBezTo>
                    <a:pt x="1112" y="360"/>
                    <a:pt x="1129" y="362"/>
                    <a:pt x="1146" y="362"/>
                  </a:cubicBezTo>
                  <a:cubicBezTo>
                    <a:pt x="1241" y="362"/>
                    <a:pt x="1317" y="285"/>
                    <a:pt x="1317" y="191"/>
                  </a:cubicBezTo>
                  <a:cubicBezTo>
                    <a:pt x="1317" y="96"/>
                    <a:pt x="1241" y="19"/>
                    <a:pt x="1146" y="1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ś1ïḓe"/>
            <p:cNvSpPr>
              <a:spLocks/>
            </p:cNvSpPr>
            <p:nvPr/>
          </p:nvSpPr>
          <p:spPr bwMode="auto">
            <a:xfrm>
              <a:off x="4954091" y="2454477"/>
              <a:ext cx="969963" cy="974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ṡ1îḋê"/>
            <p:cNvSpPr>
              <a:spLocks/>
            </p:cNvSpPr>
            <p:nvPr/>
          </p:nvSpPr>
          <p:spPr bwMode="auto">
            <a:xfrm>
              <a:off x="5792291" y="3351414"/>
              <a:ext cx="1333500" cy="13366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śliḓé"/>
            <p:cNvSpPr>
              <a:spLocks/>
            </p:cNvSpPr>
            <p:nvPr/>
          </p:nvSpPr>
          <p:spPr bwMode="auto">
            <a:xfrm>
              <a:off x="6765429" y="2078239"/>
              <a:ext cx="1143000" cy="11445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ļïḍé"/>
            <p:cNvSpPr>
              <a:spLocks/>
            </p:cNvSpPr>
            <p:nvPr/>
          </p:nvSpPr>
          <p:spPr bwMode="auto">
            <a:xfrm>
              <a:off x="7798891" y="3429202"/>
              <a:ext cx="827088" cy="8286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Sḷiḋé"/>
            <p:cNvSpPr>
              <a:spLocks/>
            </p:cNvSpPr>
            <p:nvPr/>
          </p:nvSpPr>
          <p:spPr bwMode="auto">
            <a:xfrm>
              <a:off x="8614866" y="2152852"/>
              <a:ext cx="1165225" cy="1168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S1ïḋè"/>
            <p:cNvSpPr>
              <a:spLocks noChangeAspect="1"/>
            </p:cNvSpPr>
            <p:nvPr/>
          </p:nvSpPr>
          <p:spPr bwMode="auto">
            <a:xfrm>
              <a:off x="8941653" y="2541248"/>
              <a:ext cx="527302" cy="476923"/>
            </a:xfrm>
            <a:custGeom>
              <a:avLst/>
              <a:gdLst/>
              <a:ahLst/>
              <a:cxnLst>
                <a:cxn ang="0">
                  <a:pos x="75" y="16"/>
                </a:cxn>
                <a:cxn ang="0">
                  <a:pos x="71" y="10"/>
                </a:cxn>
                <a:cxn ang="0">
                  <a:pos x="83" y="5"/>
                </a:cxn>
                <a:cxn ang="0">
                  <a:pos x="99" y="4"/>
                </a:cxn>
                <a:cxn ang="0">
                  <a:pos x="75" y="16"/>
                </a:cxn>
                <a:cxn ang="0">
                  <a:pos x="112" y="70"/>
                </a:cxn>
                <a:cxn ang="0">
                  <a:pos x="61" y="99"/>
                </a:cxn>
                <a:cxn ang="0">
                  <a:pos x="31" y="54"/>
                </a:cxn>
                <a:cxn ang="0">
                  <a:pos x="27" y="56"/>
                </a:cxn>
                <a:cxn ang="0">
                  <a:pos x="20" y="60"/>
                </a:cxn>
                <a:cxn ang="0">
                  <a:pos x="0" y="39"/>
                </a:cxn>
                <a:cxn ang="0">
                  <a:pos x="6" y="36"/>
                </a:cxn>
                <a:cxn ang="0">
                  <a:pos x="19" y="42"/>
                </a:cxn>
                <a:cxn ang="0">
                  <a:pos x="43" y="27"/>
                </a:cxn>
                <a:cxn ang="0">
                  <a:pos x="16" y="6"/>
                </a:cxn>
                <a:cxn ang="0">
                  <a:pos x="27" y="0"/>
                </a:cxn>
                <a:cxn ang="0">
                  <a:pos x="58" y="17"/>
                </a:cxn>
                <a:cxn ang="0">
                  <a:pos x="69" y="11"/>
                </a:cxn>
                <a:cxn ang="0">
                  <a:pos x="75" y="20"/>
                </a:cxn>
                <a:cxn ang="0">
                  <a:pos x="100" y="5"/>
                </a:cxn>
                <a:cxn ang="0">
                  <a:pos x="91" y="18"/>
                </a:cxn>
                <a:cxn ang="0">
                  <a:pos x="88" y="21"/>
                </a:cxn>
                <a:cxn ang="0">
                  <a:pos x="112" y="70"/>
                </a:cxn>
                <a:cxn ang="0">
                  <a:pos x="57" y="24"/>
                </a:cxn>
                <a:cxn ang="0">
                  <a:pos x="61" y="28"/>
                </a:cxn>
                <a:cxn ang="0">
                  <a:pos x="64" y="24"/>
                </a:cxn>
                <a:cxn ang="0">
                  <a:pos x="61" y="20"/>
                </a:cxn>
                <a:cxn ang="0">
                  <a:pos x="57" y="24"/>
                </a:cxn>
                <a:cxn ang="0">
                  <a:pos x="47" y="30"/>
                </a:cxn>
                <a:cxn ang="0">
                  <a:pos x="50" y="34"/>
                </a:cxn>
                <a:cxn ang="0">
                  <a:pos x="54" y="30"/>
                </a:cxn>
                <a:cxn ang="0">
                  <a:pos x="50" y="27"/>
                </a:cxn>
                <a:cxn ang="0">
                  <a:pos x="47" y="30"/>
                </a:cxn>
                <a:cxn ang="0">
                  <a:pos x="37" y="37"/>
                </a:cxn>
                <a:cxn ang="0">
                  <a:pos x="40" y="40"/>
                </a:cxn>
                <a:cxn ang="0">
                  <a:pos x="44" y="37"/>
                </a:cxn>
                <a:cxn ang="0">
                  <a:pos x="40" y="33"/>
                </a:cxn>
                <a:cxn ang="0">
                  <a:pos x="37" y="37"/>
                </a:cxn>
                <a:cxn ang="0">
                  <a:pos x="88" y="21"/>
                </a:cxn>
                <a:cxn ang="0">
                  <a:pos x="68" y="34"/>
                </a:cxn>
                <a:cxn ang="0">
                  <a:pos x="68" y="70"/>
                </a:cxn>
                <a:cxn ang="0">
                  <a:pos x="57" y="76"/>
                </a:cxn>
                <a:cxn ang="0">
                  <a:pos x="52" y="43"/>
                </a:cxn>
                <a:cxn ang="0">
                  <a:pos x="32" y="53"/>
                </a:cxn>
                <a:cxn ang="0">
                  <a:pos x="60" y="91"/>
                </a:cxn>
                <a:cxn ang="0">
                  <a:pos x="107" y="64"/>
                </a:cxn>
                <a:cxn ang="0">
                  <a:pos x="88" y="21"/>
                </a:cxn>
              </a:cxnLst>
              <a:rect l="0" t="0" r="r" b="b"/>
              <a:pathLst>
                <a:path w="117" h="105">
                  <a:moveTo>
                    <a:pt x="75" y="16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7" y="7"/>
                    <a:pt x="80" y="5"/>
                    <a:pt x="83" y="5"/>
                  </a:cubicBezTo>
                  <a:cubicBezTo>
                    <a:pt x="87" y="4"/>
                    <a:pt x="96" y="1"/>
                    <a:pt x="99" y="4"/>
                  </a:cubicBezTo>
                  <a:lnTo>
                    <a:pt x="75" y="16"/>
                  </a:lnTo>
                  <a:close/>
                  <a:moveTo>
                    <a:pt x="112" y="70"/>
                  </a:moveTo>
                  <a:cubicBezTo>
                    <a:pt x="106" y="92"/>
                    <a:pt x="83" y="105"/>
                    <a:pt x="61" y="99"/>
                  </a:cubicBezTo>
                  <a:cubicBezTo>
                    <a:pt x="41" y="93"/>
                    <a:pt x="28" y="74"/>
                    <a:pt x="31" y="54"/>
                  </a:cubicBezTo>
                  <a:cubicBezTo>
                    <a:pt x="28" y="55"/>
                    <a:pt x="27" y="56"/>
                    <a:pt x="27" y="56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2" y="40"/>
                    <a:pt x="31" y="34"/>
                    <a:pt x="43" y="2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2" y="15"/>
                    <a:pt x="66" y="13"/>
                    <a:pt x="69" y="1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1" y="9"/>
                    <a:pt x="94" y="16"/>
                    <a:pt x="91" y="18"/>
                  </a:cubicBezTo>
                  <a:cubicBezTo>
                    <a:pt x="90" y="19"/>
                    <a:pt x="89" y="20"/>
                    <a:pt x="88" y="21"/>
                  </a:cubicBezTo>
                  <a:cubicBezTo>
                    <a:pt x="107" y="29"/>
                    <a:pt x="117" y="49"/>
                    <a:pt x="112" y="70"/>
                  </a:cubicBezTo>
                  <a:close/>
                  <a:moveTo>
                    <a:pt x="57" y="24"/>
                  </a:moveTo>
                  <a:cubicBezTo>
                    <a:pt x="57" y="26"/>
                    <a:pt x="59" y="28"/>
                    <a:pt x="61" y="28"/>
                  </a:cubicBezTo>
                  <a:cubicBezTo>
                    <a:pt x="63" y="28"/>
                    <a:pt x="64" y="26"/>
                    <a:pt x="64" y="24"/>
                  </a:cubicBezTo>
                  <a:cubicBezTo>
                    <a:pt x="64" y="22"/>
                    <a:pt x="63" y="20"/>
                    <a:pt x="61" y="20"/>
                  </a:cubicBezTo>
                  <a:cubicBezTo>
                    <a:pt x="59" y="20"/>
                    <a:pt x="57" y="22"/>
                    <a:pt x="57" y="24"/>
                  </a:cubicBezTo>
                  <a:close/>
                  <a:moveTo>
                    <a:pt x="47" y="30"/>
                  </a:moveTo>
                  <a:cubicBezTo>
                    <a:pt x="47" y="32"/>
                    <a:pt x="48" y="34"/>
                    <a:pt x="50" y="34"/>
                  </a:cubicBezTo>
                  <a:cubicBezTo>
                    <a:pt x="52" y="34"/>
                    <a:pt x="54" y="32"/>
                    <a:pt x="54" y="30"/>
                  </a:cubicBezTo>
                  <a:cubicBezTo>
                    <a:pt x="54" y="28"/>
                    <a:pt x="52" y="27"/>
                    <a:pt x="50" y="27"/>
                  </a:cubicBezTo>
                  <a:cubicBezTo>
                    <a:pt x="48" y="27"/>
                    <a:pt x="47" y="28"/>
                    <a:pt x="47" y="30"/>
                  </a:cubicBezTo>
                  <a:close/>
                  <a:moveTo>
                    <a:pt x="37" y="37"/>
                  </a:moveTo>
                  <a:cubicBezTo>
                    <a:pt x="37" y="39"/>
                    <a:pt x="38" y="40"/>
                    <a:pt x="40" y="40"/>
                  </a:cubicBezTo>
                  <a:cubicBezTo>
                    <a:pt x="42" y="40"/>
                    <a:pt x="44" y="39"/>
                    <a:pt x="44" y="37"/>
                  </a:cubicBezTo>
                  <a:cubicBezTo>
                    <a:pt x="44" y="35"/>
                    <a:pt x="42" y="33"/>
                    <a:pt x="40" y="33"/>
                  </a:cubicBezTo>
                  <a:cubicBezTo>
                    <a:pt x="38" y="33"/>
                    <a:pt x="37" y="35"/>
                    <a:pt x="37" y="37"/>
                  </a:cubicBezTo>
                  <a:close/>
                  <a:moveTo>
                    <a:pt x="88" y="21"/>
                  </a:moveTo>
                  <a:cubicBezTo>
                    <a:pt x="83" y="25"/>
                    <a:pt x="76" y="29"/>
                    <a:pt x="68" y="34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57" y="76"/>
                    <a:pt x="57" y="76"/>
                    <a:pt x="57" y="76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4" y="47"/>
                    <a:pt x="37" y="51"/>
                    <a:pt x="32" y="53"/>
                  </a:cubicBezTo>
                  <a:cubicBezTo>
                    <a:pt x="31" y="70"/>
                    <a:pt x="43" y="86"/>
                    <a:pt x="60" y="91"/>
                  </a:cubicBezTo>
                  <a:cubicBezTo>
                    <a:pt x="81" y="96"/>
                    <a:pt x="102" y="85"/>
                    <a:pt x="107" y="64"/>
                  </a:cubicBezTo>
                  <a:cubicBezTo>
                    <a:pt x="112" y="47"/>
                    <a:pt x="103" y="29"/>
                    <a:pt x="88" y="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lîḓé"/>
            <p:cNvSpPr>
              <a:spLocks noChangeAspect="1"/>
            </p:cNvSpPr>
            <p:nvPr/>
          </p:nvSpPr>
          <p:spPr bwMode="auto">
            <a:xfrm>
              <a:off x="7999067" y="3736231"/>
              <a:ext cx="426735" cy="214615"/>
            </a:xfrm>
            <a:custGeom>
              <a:avLst/>
              <a:gdLst/>
              <a:ahLst/>
              <a:cxnLst>
                <a:cxn ang="0">
                  <a:pos x="49" y="52"/>
                </a:cxn>
                <a:cxn ang="0">
                  <a:pos x="38" y="63"/>
                </a:cxn>
                <a:cxn ang="0">
                  <a:pos x="27" y="52"/>
                </a:cxn>
                <a:cxn ang="0">
                  <a:pos x="38" y="41"/>
                </a:cxn>
                <a:cxn ang="0">
                  <a:pos x="49" y="52"/>
                </a:cxn>
                <a:cxn ang="0">
                  <a:pos x="104" y="41"/>
                </a:cxn>
                <a:cxn ang="0">
                  <a:pos x="93" y="52"/>
                </a:cxn>
                <a:cxn ang="0">
                  <a:pos x="104" y="63"/>
                </a:cxn>
                <a:cxn ang="0">
                  <a:pos x="115" y="52"/>
                </a:cxn>
                <a:cxn ang="0">
                  <a:pos x="104" y="41"/>
                </a:cxn>
                <a:cxn ang="0">
                  <a:pos x="128" y="37"/>
                </a:cxn>
                <a:cxn ang="0">
                  <a:pos x="128" y="50"/>
                </a:cxn>
                <a:cxn ang="0">
                  <a:pos x="128" y="53"/>
                </a:cxn>
                <a:cxn ang="0">
                  <a:pos x="119" y="53"/>
                </a:cxn>
                <a:cxn ang="0">
                  <a:pos x="104" y="37"/>
                </a:cxn>
                <a:cxn ang="0">
                  <a:pos x="88" y="53"/>
                </a:cxn>
                <a:cxn ang="0">
                  <a:pos x="53" y="53"/>
                </a:cxn>
                <a:cxn ang="0">
                  <a:pos x="38" y="37"/>
                </a:cxn>
                <a:cxn ang="0">
                  <a:pos x="22" y="53"/>
                </a:cxn>
                <a:cxn ang="0">
                  <a:pos x="7" y="53"/>
                </a:cxn>
                <a:cxn ang="0">
                  <a:pos x="27" y="23"/>
                </a:cxn>
                <a:cxn ang="0">
                  <a:pos x="70" y="2"/>
                </a:cxn>
                <a:cxn ang="0">
                  <a:pos x="128" y="37"/>
                </a:cxn>
                <a:cxn ang="0">
                  <a:pos x="109" y="23"/>
                </a:cxn>
                <a:cxn ang="0">
                  <a:pos x="79" y="8"/>
                </a:cxn>
                <a:cxn ang="0">
                  <a:pos x="44" y="23"/>
                </a:cxn>
                <a:cxn ang="0">
                  <a:pos x="109" y="23"/>
                </a:cxn>
              </a:cxnLst>
              <a:rect l="0" t="0" r="r" b="b"/>
              <a:pathLst>
                <a:path w="128" h="63">
                  <a:moveTo>
                    <a:pt x="49" y="52"/>
                  </a:moveTo>
                  <a:cubicBezTo>
                    <a:pt x="49" y="58"/>
                    <a:pt x="44" y="63"/>
                    <a:pt x="38" y="63"/>
                  </a:cubicBezTo>
                  <a:cubicBezTo>
                    <a:pt x="32" y="63"/>
                    <a:pt x="27" y="58"/>
                    <a:pt x="27" y="52"/>
                  </a:cubicBezTo>
                  <a:cubicBezTo>
                    <a:pt x="27" y="46"/>
                    <a:pt x="32" y="41"/>
                    <a:pt x="38" y="41"/>
                  </a:cubicBezTo>
                  <a:cubicBezTo>
                    <a:pt x="44" y="41"/>
                    <a:pt x="49" y="46"/>
                    <a:pt x="49" y="52"/>
                  </a:cubicBezTo>
                  <a:close/>
                  <a:moveTo>
                    <a:pt x="104" y="41"/>
                  </a:moveTo>
                  <a:cubicBezTo>
                    <a:pt x="98" y="41"/>
                    <a:pt x="93" y="46"/>
                    <a:pt x="93" y="52"/>
                  </a:cubicBezTo>
                  <a:cubicBezTo>
                    <a:pt x="93" y="58"/>
                    <a:pt x="98" y="63"/>
                    <a:pt x="104" y="63"/>
                  </a:cubicBezTo>
                  <a:cubicBezTo>
                    <a:pt x="110" y="63"/>
                    <a:pt x="115" y="58"/>
                    <a:pt x="115" y="52"/>
                  </a:cubicBezTo>
                  <a:cubicBezTo>
                    <a:pt x="115" y="46"/>
                    <a:pt x="110" y="41"/>
                    <a:pt x="104" y="41"/>
                  </a:cubicBezTo>
                  <a:close/>
                  <a:moveTo>
                    <a:pt x="128" y="37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1"/>
                    <a:pt x="128" y="53"/>
                    <a:pt x="128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43"/>
                    <a:pt x="112" y="37"/>
                    <a:pt x="104" y="37"/>
                  </a:cubicBezTo>
                  <a:cubicBezTo>
                    <a:pt x="95" y="37"/>
                    <a:pt x="88" y="43"/>
                    <a:pt x="88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3"/>
                    <a:pt x="46" y="37"/>
                    <a:pt x="38" y="37"/>
                  </a:cubicBezTo>
                  <a:cubicBezTo>
                    <a:pt x="29" y="37"/>
                    <a:pt x="22" y="43"/>
                    <a:pt x="2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0" y="28"/>
                    <a:pt x="27" y="23"/>
                  </a:cubicBezTo>
                  <a:cubicBezTo>
                    <a:pt x="34" y="22"/>
                    <a:pt x="40" y="4"/>
                    <a:pt x="70" y="2"/>
                  </a:cubicBezTo>
                  <a:cubicBezTo>
                    <a:pt x="115" y="0"/>
                    <a:pt x="126" y="22"/>
                    <a:pt x="128" y="37"/>
                  </a:cubicBezTo>
                  <a:close/>
                  <a:moveTo>
                    <a:pt x="109" y="23"/>
                  </a:moveTo>
                  <a:cubicBezTo>
                    <a:pt x="109" y="23"/>
                    <a:pt x="106" y="8"/>
                    <a:pt x="79" y="8"/>
                  </a:cubicBezTo>
                  <a:cubicBezTo>
                    <a:pt x="53" y="8"/>
                    <a:pt x="51" y="16"/>
                    <a:pt x="44" y="23"/>
                  </a:cubicBezTo>
                  <a:lnTo>
                    <a:pt x="109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$líḍé"/>
            <p:cNvSpPr>
              <a:spLocks noChangeAspect="1"/>
            </p:cNvSpPr>
            <p:nvPr/>
          </p:nvSpPr>
          <p:spPr bwMode="auto">
            <a:xfrm>
              <a:off x="6216722" y="3789001"/>
              <a:ext cx="475052" cy="381538"/>
            </a:xfrm>
            <a:custGeom>
              <a:avLst/>
              <a:gdLst/>
              <a:ahLst/>
              <a:cxnLst>
                <a:cxn ang="0">
                  <a:pos x="12" y="62"/>
                </a:cxn>
                <a:cxn ang="0">
                  <a:pos x="41" y="62"/>
                </a:cxn>
                <a:cxn ang="0">
                  <a:pos x="26" y="70"/>
                </a:cxn>
                <a:cxn ang="0">
                  <a:pos x="26" y="54"/>
                </a:cxn>
                <a:cxn ang="0">
                  <a:pos x="26" y="70"/>
                </a:cxn>
                <a:cxn ang="0">
                  <a:pos x="77" y="22"/>
                </a:cxn>
                <a:cxn ang="0">
                  <a:pos x="71" y="15"/>
                </a:cxn>
                <a:cxn ang="0">
                  <a:pos x="74" y="0"/>
                </a:cxn>
                <a:cxn ang="0">
                  <a:pos x="65" y="3"/>
                </a:cxn>
                <a:cxn ang="0">
                  <a:pos x="61" y="8"/>
                </a:cxn>
                <a:cxn ang="0">
                  <a:pos x="53" y="13"/>
                </a:cxn>
                <a:cxn ang="0">
                  <a:pos x="55" y="15"/>
                </a:cxn>
                <a:cxn ang="0">
                  <a:pos x="66" y="14"/>
                </a:cxn>
                <a:cxn ang="0">
                  <a:pos x="67" y="26"/>
                </a:cxn>
                <a:cxn ang="0">
                  <a:pos x="68" y="55"/>
                </a:cxn>
                <a:cxn ang="0">
                  <a:pos x="49" y="55"/>
                </a:cxn>
                <a:cxn ang="0">
                  <a:pos x="47" y="39"/>
                </a:cxn>
                <a:cxn ang="0">
                  <a:pos x="54" y="35"/>
                </a:cxn>
                <a:cxn ang="0">
                  <a:pos x="50" y="31"/>
                </a:cxn>
                <a:cxn ang="0">
                  <a:pos x="16" y="34"/>
                </a:cxn>
                <a:cxn ang="0">
                  <a:pos x="16" y="36"/>
                </a:cxn>
                <a:cxn ang="0">
                  <a:pos x="0" y="61"/>
                </a:cxn>
                <a:cxn ang="0">
                  <a:pos x="26" y="46"/>
                </a:cxn>
                <a:cxn ang="0">
                  <a:pos x="67" y="61"/>
                </a:cxn>
                <a:cxn ang="0">
                  <a:pos x="81" y="76"/>
                </a:cxn>
                <a:cxn ang="0">
                  <a:pos x="85" y="48"/>
                </a:cxn>
                <a:cxn ang="0">
                  <a:pos x="73" y="62"/>
                </a:cxn>
                <a:cxn ang="0">
                  <a:pos x="73" y="61"/>
                </a:cxn>
                <a:cxn ang="0">
                  <a:pos x="81" y="54"/>
                </a:cxn>
                <a:cxn ang="0">
                  <a:pos x="81" y="70"/>
                </a:cxn>
                <a:cxn ang="0">
                  <a:pos x="75" y="0"/>
                </a:cxn>
                <a:cxn ang="0">
                  <a:pos x="75" y="15"/>
                </a:cxn>
              </a:cxnLst>
              <a:rect l="0" t="0" r="r" b="b"/>
              <a:pathLst>
                <a:path w="95" h="76">
                  <a:moveTo>
                    <a:pt x="26" y="47"/>
                  </a:moveTo>
                  <a:cubicBezTo>
                    <a:pt x="19" y="47"/>
                    <a:pt x="12" y="54"/>
                    <a:pt x="12" y="62"/>
                  </a:cubicBezTo>
                  <a:cubicBezTo>
                    <a:pt x="12" y="70"/>
                    <a:pt x="19" y="76"/>
                    <a:pt x="26" y="76"/>
                  </a:cubicBezTo>
                  <a:cubicBezTo>
                    <a:pt x="34" y="76"/>
                    <a:pt x="41" y="70"/>
                    <a:pt x="41" y="62"/>
                  </a:cubicBezTo>
                  <a:cubicBezTo>
                    <a:pt x="41" y="54"/>
                    <a:pt x="34" y="47"/>
                    <a:pt x="26" y="47"/>
                  </a:cubicBezTo>
                  <a:close/>
                  <a:moveTo>
                    <a:pt x="26" y="70"/>
                  </a:moveTo>
                  <a:cubicBezTo>
                    <a:pt x="22" y="70"/>
                    <a:pt x="19" y="66"/>
                    <a:pt x="19" y="62"/>
                  </a:cubicBezTo>
                  <a:cubicBezTo>
                    <a:pt x="19" y="57"/>
                    <a:pt x="22" y="54"/>
                    <a:pt x="26" y="54"/>
                  </a:cubicBezTo>
                  <a:cubicBezTo>
                    <a:pt x="31" y="54"/>
                    <a:pt x="34" y="57"/>
                    <a:pt x="34" y="62"/>
                  </a:cubicBezTo>
                  <a:cubicBezTo>
                    <a:pt x="34" y="66"/>
                    <a:pt x="31" y="70"/>
                    <a:pt x="26" y="70"/>
                  </a:cubicBezTo>
                  <a:close/>
                  <a:moveTo>
                    <a:pt x="85" y="48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2" y="16"/>
                    <a:pt x="73" y="16"/>
                    <a:pt x="74" y="1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67" y="3"/>
                    <a:pt x="66" y="3"/>
                    <a:pt x="65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3" y="4"/>
                    <a:pt x="61" y="6"/>
                    <a:pt x="61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1"/>
                    <a:pt x="53" y="12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5"/>
                    <a:pt x="54" y="15"/>
                    <a:pt x="55" y="1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4" y="13"/>
                    <a:pt x="65" y="14"/>
                    <a:pt x="66" y="14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2" y="50"/>
                    <a:pt x="70" y="52"/>
                    <a:pt x="68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6" y="54"/>
                    <a:pt x="44" y="50"/>
                    <a:pt x="44" y="46"/>
                  </a:cubicBezTo>
                  <a:cubicBezTo>
                    <a:pt x="44" y="43"/>
                    <a:pt x="45" y="41"/>
                    <a:pt x="47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37"/>
                    <a:pt x="54" y="35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2"/>
                    <a:pt x="52" y="31"/>
                    <a:pt x="5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8" y="31"/>
                    <a:pt x="16" y="32"/>
                    <a:pt x="16" y="3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9" y="38"/>
                    <a:pt x="0" y="48"/>
                    <a:pt x="0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52"/>
                    <a:pt x="17" y="46"/>
                    <a:pt x="26" y="46"/>
                  </a:cubicBezTo>
                  <a:cubicBezTo>
                    <a:pt x="35" y="46"/>
                    <a:pt x="42" y="52"/>
                    <a:pt x="43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7" y="70"/>
                    <a:pt x="73" y="76"/>
                    <a:pt x="81" y="76"/>
                  </a:cubicBezTo>
                  <a:cubicBezTo>
                    <a:pt x="89" y="76"/>
                    <a:pt x="95" y="70"/>
                    <a:pt x="95" y="62"/>
                  </a:cubicBezTo>
                  <a:cubicBezTo>
                    <a:pt x="95" y="55"/>
                    <a:pt x="91" y="50"/>
                    <a:pt x="85" y="48"/>
                  </a:cubicBezTo>
                  <a:close/>
                  <a:moveTo>
                    <a:pt x="81" y="70"/>
                  </a:moveTo>
                  <a:cubicBezTo>
                    <a:pt x="77" y="70"/>
                    <a:pt x="73" y="66"/>
                    <a:pt x="73" y="62"/>
                  </a:cubicBezTo>
                  <a:cubicBezTo>
                    <a:pt x="73" y="62"/>
                    <a:pt x="73" y="61"/>
                    <a:pt x="73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57"/>
                    <a:pt x="77" y="54"/>
                    <a:pt x="81" y="54"/>
                  </a:cubicBezTo>
                  <a:cubicBezTo>
                    <a:pt x="85" y="54"/>
                    <a:pt x="89" y="57"/>
                    <a:pt x="89" y="62"/>
                  </a:cubicBezTo>
                  <a:cubicBezTo>
                    <a:pt x="89" y="66"/>
                    <a:pt x="85" y="70"/>
                    <a:pt x="81" y="70"/>
                  </a:cubicBezTo>
                  <a:close/>
                  <a:moveTo>
                    <a:pt x="75" y="15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7" y="1"/>
                    <a:pt x="79" y="4"/>
                    <a:pt x="79" y="8"/>
                  </a:cubicBezTo>
                  <a:cubicBezTo>
                    <a:pt x="79" y="12"/>
                    <a:pt x="77" y="15"/>
                    <a:pt x="75" y="1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ṥļidè"/>
            <p:cNvSpPr>
              <a:spLocks noChangeAspect="1"/>
            </p:cNvSpPr>
            <p:nvPr/>
          </p:nvSpPr>
          <p:spPr bwMode="auto">
            <a:xfrm>
              <a:off x="5220093" y="2794245"/>
              <a:ext cx="463488" cy="288840"/>
            </a:xfrm>
            <a:custGeom>
              <a:avLst/>
              <a:gdLst/>
              <a:ahLst/>
              <a:cxnLst>
                <a:cxn ang="0">
                  <a:pos x="77" y="25"/>
                </a:cxn>
                <a:cxn ang="0">
                  <a:pos x="70" y="2"/>
                </a:cxn>
                <a:cxn ang="0">
                  <a:pos x="68" y="0"/>
                </a:cxn>
                <a:cxn ang="0">
                  <a:pos x="54" y="2"/>
                </a:cxn>
                <a:cxn ang="0">
                  <a:pos x="57" y="4"/>
                </a:cxn>
                <a:cxn ang="0">
                  <a:pos x="73" y="20"/>
                </a:cxn>
                <a:cxn ang="0">
                  <a:pos x="32" y="19"/>
                </a:cxn>
                <a:cxn ang="0">
                  <a:pos x="43" y="18"/>
                </a:cxn>
                <a:cxn ang="0">
                  <a:pos x="45" y="15"/>
                </a:cxn>
                <a:cxn ang="0">
                  <a:pos x="27" y="12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21"/>
                </a:cxn>
                <a:cxn ang="0">
                  <a:pos x="20" y="24"/>
                </a:cxn>
                <a:cxn ang="0">
                  <a:pos x="20" y="64"/>
                </a:cxn>
                <a:cxn ang="0">
                  <a:pos x="51" y="47"/>
                </a:cxn>
                <a:cxn ang="0">
                  <a:pos x="75" y="26"/>
                </a:cxn>
                <a:cxn ang="0">
                  <a:pos x="83" y="64"/>
                </a:cxn>
                <a:cxn ang="0">
                  <a:pos x="83" y="24"/>
                </a:cxn>
                <a:cxn ang="0">
                  <a:pos x="48" y="44"/>
                </a:cxn>
                <a:cxn ang="0">
                  <a:pos x="30" y="27"/>
                </a:cxn>
                <a:cxn ang="0">
                  <a:pos x="25" y="44"/>
                </a:cxn>
                <a:cxn ang="0">
                  <a:pos x="29" y="29"/>
                </a:cxn>
                <a:cxn ang="0">
                  <a:pos x="25" y="44"/>
                </a:cxn>
                <a:cxn ang="0">
                  <a:pos x="3" y="44"/>
                </a:cxn>
                <a:cxn ang="0">
                  <a:pos x="26" y="28"/>
                </a:cxn>
                <a:cxn ang="0">
                  <a:pos x="20" y="40"/>
                </a:cxn>
                <a:cxn ang="0">
                  <a:pos x="20" y="49"/>
                </a:cxn>
                <a:cxn ang="0">
                  <a:pos x="38" y="47"/>
                </a:cxn>
                <a:cxn ang="0">
                  <a:pos x="51" y="43"/>
                </a:cxn>
                <a:cxn ang="0">
                  <a:pos x="71" y="22"/>
                </a:cxn>
                <a:cxn ang="0">
                  <a:pos x="83" y="62"/>
                </a:cxn>
                <a:cxn ang="0">
                  <a:pos x="76" y="29"/>
                </a:cxn>
                <a:cxn ang="0">
                  <a:pos x="78" y="44"/>
                </a:cxn>
                <a:cxn ang="0">
                  <a:pos x="87" y="44"/>
                </a:cxn>
                <a:cxn ang="0">
                  <a:pos x="83" y="40"/>
                </a:cxn>
                <a:cxn ang="0">
                  <a:pos x="83" y="27"/>
                </a:cxn>
                <a:cxn ang="0">
                  <a:pos x="83" y="62"/>
                </a:cxn>
              </a:cxnLst>
              <a:rect l="0" t="0" r="r" b="b"/>
              <a:pathLst>
                <a:path w="103" h="64">
                  <a:moveTo>
                    <a:pt x="83" y="24"/>
                  </a:moveTo>
                  <a:cubicBezTo>
                    <a:pt x="81" y="24"/>
                    <a:pt x="79" y="25"/>
                    <a:pt x="77" y="2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0" y="3"/>
                    <a:pt x="7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1"/>
                    <a:pt x="69" y="0"/>
                    <a:pt x="6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3"/>
                    <a:pt x="55" y="4"/>
                    <a:pt x="5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4" y="18"/>
                    <a:pt x="45" y="17"/>
                    <a:pt x="45" y="16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3"/>
                    <a:pt x="44" y="12"/>
                    <a:pt x="43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4" y="13"/>
                    <a:pt x="24" y="1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6" y="18"/>
                    <a:pt x="27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5"/>
                    <a:pt x="23" y="24"/>
                    <a:pt x="20" y="24"/>
                  </a:cubicBezTo>
                  <a:cubicBezTo>
                    <a:pt x="9" y="24"/>
                    <a:pt x="0" y="33"/>
                    <a:pt x="0" y="44"/>
                  </a:cubicBezTo>
                  <a:cubicBezTo>
                    <a:pt x="0" y="55"/>
                    <a:pt x="9" y="64"/>
                    <a:pt x="20" y="64"/>
                  </a:cubicBezTo>
                  <a:cubicBezTo>
                    <a:pt x="31" y="64"/>
                    <a:pt x="39" y="57"/>
                    <a:pt x="4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68" y="29"/>
                    <a:pt x="63" y="36"/>
                    <a:pt x="63" y="44"/>
                  </a:cubicBezTo>
                  <a:cubicBezTo>
                    <a:pt x="63" y="55"/>
                    <a:pt x="72" y="64"/>
                    <a:pt x="83" y="64"/>
                  </a:cubicBezTo>
                  <a:cubicBezTo>
                    <a:pt x="94" y="64"/>
                    <a:pt x="103" y="55"/>
                    <a:pt x="103" y="44"/>
                  </a:cubicBezTo>
                  <a:cubicBezTo>
                    <a:pt x="103" y="33"/>
                    <a:pt x="94" y="24"/>
                    <a:pt x="83" y="24"/>
                  </a:cubicBezTo>
                  <a:close/>
                  <a:moveTo>
                    <a:pt x="32" y="23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37"/>
                    <a:pt x="36" y="30"/>
                    <a:pt x="30" y="27"/>
                  </a:cubicBezTo>
                  <a:lnTo>
                    <a:pt x="32" y="23"/>
                  </a:lnTo>
                  <a:close/>
                  <a:moveTo>
                    <a:pt x="25" y="44"/>
                  </a:moveTo>
                  <a:cubicBezTo>
                    <a:pt x="25" y="43"/>
                    <a:pt x="24" y="42"/>
                    <a:pt x="23" y="4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32"/>
                    <a:pt x="38" y="38"/>
                    <a:pt x="38" y="44"/>
                  </a:cubicBezTo>
                  <a:lnTo>
                    <a:pt x="25" y="44"/>
                  </a:lnTo>
                  <a:close/>
                  <a:moveTo>
                    <a:pt x="20" y="62"/>
                  </a:moveTo>
                  <a:cubicBezTo>
                    <a:pt x="11" y="62"/>
                    <a:pt x="3" y="54"/>
                    <a:pt x="3" y="44"/>
                  </a:cubicBezTo>
                  <a:cubicBezTo>
                    <a:pt x="3" y="35"/>
                    <a:pt x="11" y="27"/>
                    <a:pt x="20" y="27"/>
                  </a:cubicBezTo>
                  <a:cubicBezTo>
                    <a:pt x="23" y="27"/>
                    <a:pt x="24" y="27"/>
                    <a:pt x="26" y="2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0" y="40"/>
                  </a:cubicBezTo>
                  <a:cubicBezTo>
                    <a:pt x="18" y="40"/>
                    <a:pt x="16" y="42"/>
                    <a:pt x="16" y="44"/>
                  </a:cubicBezTo>
                  <a:cubicBezTo>
                    <a:pt x="16" y="47"/>
                    <a:pt x="18" y="49"/>
                    <a:pt x="20" y="49"/>
                  </a:cubicBezTo>
                  <a:cubicBezTo>
                    <a:pt x="22" y="49"/>
                    <a:pt x="24" y="48"/>
                    <a:pt x="24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6" y="55"/>
                    <a:pt x="29" y="62"/>
                    <a:pt x="20" y="62"/>
                  </a:cubicBezTo>
                  <a:close/>
                  <a:moveTo>
                    <a:pt x="51" y="4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71" y="22"/>
                    <a:pt x="71" y="22"/>
                    <a:pt x="71" y="22"/>
                  </a:cubicBezTo>
                  <a:lnTo>
                    <a:pt x="51" y="43"/>
                  </a:lnTo>
                  <a:close/>
                  <a:moveTo>
                    <a:pt x="83" y="62"/>
                  </a:moveTo>
                  <a:cubicBezTo>
                    <a:pt x="73" y="62"/>
                    <a:pt x="65" y="54"/>
                    <a:pt x="65" y="44"/>
                  </a:cubicBezTo>
                  <a:cubicBezTo>
                    <a:pt x="65" y="37"/>
                    <a:pt x="70" y="31"/>
                    <a:pt x="76" y="29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79" y="42"/>
                    <a:pt x="78" y="43"/>
                    <a:pt x="78" y="44"/>
                  </a:cubicBezTo>
                  <a:cubicBezTo>
                    <a:pt x="78" y="47"/>
                    <a:pt x="80" y="49"/>
                    <a:pt x="83" y="49"/>
                  </a:cubicBezTo>
                  <a:cubicBezTo>
                    <a:pt x="85" y="49"/>
                    <a:pt x="87" y="47"/>
                    <a:pt x="87" y="44"/>
                  </a:cubicBezTo>
                  <a:cubicBezTo>
                    <a:pt x="87" y="42"/>
                    <a:pt x="85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0" y="27"/>
                    <a:pt x="81" y="27"/>
                    <a:pt x="83" y="27"/>
                  </a:cubicBezTo>
                  <a:cubicBezTo>
                    <a:pt x="92" y="27"/>
                    <a:pt x="100" y="35"/>
                    <a:pt x="100" y="44"/>
                  </a:cubicBezTo>
                  <a:cubicBezTo>
                    <a:pt x="100" y="54"/>
                    <a:pt x="92" y="62"/>
                    <a:pt x="83" y="6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śḻíḑê"/>
            <p:cNvSpPr>
              <a:spLocks noChangeAspect="1"/>
            </p:cNvSpPr>
            <p:nvPr/>
          </p:nvSpPr>
          <p:spPr bwMode="auto">
            <a:xfrm>
              <a:off x="7131766" y="2360526"/>
              <a:ext cx="386240" cy="463488"/>
            </a:xfrm>
            <a:custGeom>
              <a:avLst/>
              <a:gdLst/>
              <a:ahLst/>
              <a:cxnLst>
                <a:cxn ang="0">
                  <a:pos x="83" y="63"/>
                </a:cxn>
                <a:cxn ang="0">
                  <a:pos x="52" y="76"/>
                </a:cxn>
                <a:cxn ang="0">
                  <a:pos x="51" y="25"/>
                </a:cxn>
                <a:cxn ang="0">
                  <a:pos x="83" y="63"/>
                </a:cxn>
                <a:cxn ang="0">
                  <a:pos x="18" y="63"/>
                </a:cxn>
                <a:cxn ang="0">
                  <a:pos x="48" y="76"/>
                </a:cxn>
                <a:cxn ang="0">
                  <a:pos x="49" y="15"/>
                </a:cxn>
                <a:cxn ang="0">
                  <a:pos x="18" y="63"/>
                </a:cxn>
                <a:cxn ang="0">
                  <a:pos x="60" y="7"/>
                </a:cxn>
                <a:cxn ang="0">
                  <a:pos x="47" y="0"/>
                </a:cxn>
                <a:cxn ang="0">
                  <a:pos x="47" y="12"/>
                </a:cxn>
                <a:cxn ang="0">
                  <a:pos x="60" y="7"/>
                </a:cxn>
                <a:cxn ang="0">
                  <a:pos x="58" y="101"/>
                </a:cxn>
                <a:cxn ang="0">
                  <a:pos x="82" y="82"/>
                </a:cxn>
                <a:cxn ang="0">
                  <a:pos x="0" y="82"/>
                </a:cxn>
                <a:cxn ang="0">
                  <a:pos x="58" y="101"/>
                </a:cxn>
              </a:cxnLst>
              <a:rect l="0" t="0" r="r" b="b"/>
              <a:pathLst>
                <a:path w="86" h="102">
                  <a:moveTo>
                    <a:pt x="83" y="63"/>
                  </a:moveTo>
                  <a:cubicBezTo>
                    <a:pt x="81" y="71"/>
                    <a:pt x="52" y="76"/>
                    <a:pt x="52" y="7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86" y="51"/>
                    <a:pt x="83" y="63"/>
                  </a:cubicBezTo>
                  <a:close/>
                  <a:moveTo>
                    <a:pt x="18" y="63"/>
                  </a:moveTo>
                  <a:cubicBezTo>
                    <a:pt x="20" y="71"/>
                    <a:pt x="48" y="76"/>
                    <a:pt x="48" y="7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5"/>
                    <a:pt x="14" y="49"/>
                    <a:pt x="18" y="63"/>
                  </a:cubicBezTo>
                  <a:close/>
                  <a:moveTo>
                    <a:pt x="60" y="7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12"/>
                    <a:pt x="47" y="12"/>
                    <a:pt x="47" y="12"/>
                  </a:cubicBezTo>
                  <a:lnTo>
                    <a:pt x="60" y="7"/>
                  </a:lnTo>
                  <a:close/>
                  <a:moveTo>
                    <a:pt x="58" y="101"/>
                  </a:moveTo>
                  <a:cubicBezTo>
                    <a:pt x="75" y="100"/>
                    <a:pt x="82" y="82"/>
                    <a:pt x="8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90"/>
                    <a:pt x="40" y="102"/>
                    <a:pt x="58" y="10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0" y="-86229"/>
            <a:ext cx="5975737" cy="1257992"/>
            <a:chOff x="0" y="-82343"/>
            <a:chExt cx="5975737" cy="1257992"/>
          </a:xfrm>
        </p:grpSpPr>
        <p:grpSp>
          <p:nvGrpSpPr>
            <p:cNvPr id="29" name="组合 28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3" name="任意多边形 32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777632" y="259790"/>
              <a:ext cx="4198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Limitation</a:t>
              </a:r>
              <a:endParaRPr lang="zh-CN" altLang="en-US" sz="3600" b="1" dirty="0">
                <a:solidFill>
                  <a:schemeClr val="accent3"/>
                </a:solidFill>
                <a:latin typeface="+mj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447084" y="5175642"/>
            <a:ext cx="387679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SimSun" panose="02010600030101010101" pitchFamily="2" charset="-122"/>
              </a:rPr>
              <a:t>authenticity of the job information cannot be determined.</a:t>
            </a:r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998577" y="1791733"/>
            <a:ext cx="6262514" cy="3792979"/>
            <a:chOff x="1541720" y="-1074520"/>
            <a:chExt cx="6262514" cy="3792979"/>
          </a:xfrm>
        </p:grpSpPr>
        <p:sp>
          <p:nvSpPr>
            <p:cNvPr id="39" name="文本框 38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800" dirty="0">
                  <a:effectLst/>
                  <a:highlight>
                    <a:srgbClr val="FFFFFF"/>
                  </a:highlight>
                  <a:latin typeface="Arial" panose="020B0604020202020204" pitchFamily="34" charset="0"/>
                  <a:ea typeface="SimSun" panose="02010600030101010101" pitchFamily="2" charset="-122"/>
                </a:rPr>
                <a:t>Only IT industry 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03822" y="-1074520"/>
              <a:ext cx="3000412" cy="3815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sz="1800" dirty="0">
                  <a:effectLst/>
                  <a:highlight>
                    <a:srgbClr val="FFFFFF"/>
                  </a:highlight>
                  <a:latin typeface="Arial" panose="020B0604020202020204" pitchFamily="34" charset="0"/>
                  <a:ea typeface="SimSun" panose="02010600030101010101" pitchFamily="2" charset="-122"/>
                </a:rPr>
                <a:t>Sometimes may use VPN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94944" y="2543830"/>
            <a:ext cx="2496002" cy="646331"/>
            <a:chOff x="1541720" y="2349127"/>
            <a:chExt cx="2496002" cy="646331"/>
          </a:xfrm>
        </p:grpSpPr>
        <p:sp>
          <p:nvSpPr>
            <p:cNvPr id="42" name="文本框 41"/>
            <p:cNvSpPr txBox="1"/>
            <p:nvPr/>
          </p:nvSpPr>
          <p:spPr>
            <a:xfrm>
              <a:off x="1541720" y="2349127"/>
              <a:ext cx="2133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1800" dirty="0">
                  <a:effectLst/>
                  <a:highlight>
                    <a:srgbClr val="FFFFFF"/>
                  </a:highlight>
                  <a:latin typeface="Arial" panose="020B0604020202020204" pitchFamily="34" charset="0"/>
                  <a:ea typeface="SimSun" panose="02010600030101010101" pitchFamily="2" charset="-122"/>
                </a:rPr>
                <a:t>Internet connection is required 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41720" y="2687681"/>
              <a:ext cx="2496002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8966201" y="2223874"/>
            <a:ext cx="247042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SimSun" panose="02010600030101010101" pitchFamily="2" charset="-122"/>
              </a:rPr>
              <a:t>Only English language </a:t>
            </a:r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5484939" y="2060669"/>
            <a:ext cx="1028637" cy="103377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-2095382" y="209360"/>
            <a:ext cx="6410492" cy="6427355"/>
          </a:xfrm>
          <a:custGeom>
            <a:avLst/>
            <a:gdLst>
              <a:gd name="connsiteX0" fmla="*/ 0 w 6410492"/>
              <a:gd name="connsiteY0" fmla="*/ 1578016 h 6427355"/>
              <a:gd name="connsiteX1" fmla="*/ 1146670 w 6410492"/>
              <a:gd name="connsiteY1" fmla="*/ 431345 h 6427355"/>
              <a:gd name="connsiteX2" fmla="*/ 1146671 w 6410492"/>
              <a:gd name="connsiteY2" fmla="*/ 431345 h 6427355"/>
              <a:gd name="connsiteX3" fmla="*/ 1578016 w 6410492"/>
              <a:gd name="connsiteY3" fmla="*/ 0 h 6427355"/>
              <a:gd name="connsiteX4" fmla="*/ 5764900 w 6410492"/>
              <a:gd name="connsiteY4" fmla="*/ 0 h 6427355"/>
              <a:gd name="connsiteX5" fmla="*/ 6410492 w 6410492"/>
              <a:gd name="connsiteY5" fmla="*/ 645592 h 6427355"/>
              <a:gd name="connsiteX6" fmla="*/ 6410491 w 6410492"/>
              <a:gd name="connsiteY6" fmla="*/ 4866202 h 6427355"/>
              <a:gd name="connsiteX7" fmla="*/ 4849339 w 6410492"/>
              <a:gd name="connsiteY7" fmla="*/ 6427355 h 6427355"/>
              <a:gd name="connsiteX8" fmla="*/ 4238944 w 6410492"/>
              <a:gd name="connsiteY8" fmla="*/ 5816960 h 6427355"/>
              <a:gd name="connsiteX9" fmla="*/ 4238943 w 6410492"/>
              <a:gd name="connsiteY9" fmla="*/ 2171546 h 6427355"/>
              <a:gd name="connsiteX10" fmla="*/ 593530 w 6410492"/>
              <a:gd name="connsiteY10" fmla="*/ 2171546 h 642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0492" h="6427355">
                <a:moveTo>
                  <a:pt x="0" y="1578016"/>
                </a:moveTo>
                <a:lnTo>
                  <a:pt x="1146670" y="431345"/>
                </a:lnTo>
                <a:lnTo>
                  <a:pt x="1146671" y="431345"/>
                </a:lnTo>
                <a:lnTo>
                  <a:pt x="1578016" y="0"/>
                </a:lnTo>
                <a:lnTo>
                  <a:pt x="5764900" y="0"/>
                </a:lnTo>
                <a:cubicBezTo>
                  <a:pt x="6121450" y="0"/>
                  <a:pt x="6410492" y="289042"/>
                  <a:pt x="6410492" y="645592"/>
                </a:cubicBezTo>
                <a:lnTo>
                  <a:pt x="6410491" y="4866202"/>
                </a:lnTo>
                <a:lnTo>
                  <a:pt x="4849339" y="6427355"/>
                </a:lnTo>
                <a:lnTo>
                  <a:pt x="4238944" y="5816960"/>
                </a:lnTo>
                <a:lnTo>
                  <a:pt x="4238943" y="2171546"/>
                </a:lnTo>
                <a:lnTo>
                  <a:pt x="593530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827643" y="44906"/>
            <a:ext cx="3850328" cy="3869559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8900000" flipH="1">
            <a:off x="11525844" y="5786883"/>
            <a:ext cx="1174416" cy="953193"/>
          </a:xfrm>
          <a:custGeom>
            <a:avLst/>
            <a:gdLst>
              <a:gd name="connsiteX0" fmla="*/ 1038 w 1174416"/>
              <a:gd name="connsiteY0" fmla="*/ 0 h 953193"/>
              <a:gd name="connsiteX1" fmla="*/ 0 w 1174416"/>
              <a:gd name="connsiteY1" fmla="*/ 1038 h 953193"/>
              <a:gd name="connsiteX2" fmla="*/ 441710 w 1174416"/>
              <a:gd name="connsiteY2" fmla="*/ 442748 h 953193"/>
              <a:gd name="connsiteX3" fmla="*/ 731667 w 1174416"/>
              <a:gd name="connsiteY3" fmla="*/ 442748 h 953193"/>
              <a:gd name="connsiteX4" fmla="*/ 731667 w 1174416"/>
              <a:gd name="connsiteY4" fmla="*/ 732705 h 953193"/>
              <a:gd name="connsiteX5" fmla="*/ 952155 w 1174416"/>
              <a:gd name="connsiteY5" fmla="*/ 953193 h 953193"/>
              <a:gd name="connsiteX6" fmla="*/ 1174416 w 1174416"/>
              <a:gd name="connsiteY6" fmla="*/ 730932 h 953193"/>
              <a:gd name="connsiteX7" fmla="*/ 1174416 w 1174416"/>
              <a:gd name="connsiteY7" fmla="*/ 148239 h 953193"/>
              <a:gd name="connsiteX8" fmla="*/ 1026178 w 1174416"/>
              <a:gd name="connsiteY8" fmla="*/ 0 h 9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16" h="953193">
                <a:moveTo>
                  <a:pt x="1038" y="0"/>
                </a:moveTo>
                <a:lnTo>
                  <a:pt x="0" y="1038"/>
                </a:lnTo>
                <a:lnTo>
                  <a:pt x="441710" y="442748"/>
                </a:lnTo>
                <a:lnTo>
                  <a:pt x="731667" y="442748"/>
                </a:lnTo>
                <a:lnTo>
                  <a:pt x="731667" y="732705"/>
                </a:lnTo>
                <a:lnTo>
                  <a:pt x="952155" y="953193"/>
                </a:lnTo>
                <a:lnTo>
                  <a:pt x="1174416" y="730932"/>
                </a:lnTo>
                <a:lnTo>
                  <a:pt x="1174416" y="148239"/>
                </a:lnTo>
                <a:cubicBezTo>
                  <a:pt x="1174416" y="66369"/>
                  <a:pt x="1108048" y="0"/>
                  <a:pt x="1026178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03743" y="2562677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4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61590" y="3318907"/>
            <a:ext cx="4906996" cy="44935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Progress 1</a:t>
            </a:r>
          </a:p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   </a:t>
            </a:r>
            <a:r>
              <a:rPr lang="en-US" altLang="zh-CN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1.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Finish Feature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2. Software Requirement Specification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3. Software design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4. Test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5. Demo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6. the problem we are facing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4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    </a:t>
            </a:r>
            <a:endParaRPr lang="zh-CN" altLang="en-US" sz="4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9435201" y="912906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10767277" y="5635597"/>
            <a:ext cx="602495" cy="605504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6" grpId="0" animBg="1"/>
      <p:bldP spid="12" grpId="0" animBg="1"/>
      <p:bldP spid="13" grpId="0"/>
      <p:bldP spid="14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fa55e09-efaf-4e99-b2a2-87871d3753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004457" y="3410355"/>
            <a:ext cx="6183086" cy="2444476"/>
            <a:chOff x="1967541" y="2539583"/>
            <a:chExt cx="8256918" cy="3264362"/>
          </a:xfrm>
        </p:grpSpPr>
        <p:sp>
          <p:nvSpPr>
            <p:cNvPr id="4" name="ïs1ïďè"/>
            <p:cNvSpPr/>
            <p:nvPr/>
          </p:nvSpPr>
          <p:spPr>
            <a:xfrm>
              <a:off x="1967541" y="3883732"/>
              <a:ext cx="3840427" cy="1920213"/>
            </a:xfrm>
            <a:prstGeom prst="diamond">
              <a:avLst/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îŝ1iďè"/>
            <p:cNvSpPr/>
            <p:nvPr/>
          </p:nvSpPr>
          <p:spPr>
            <a:xfrm>
              <a:off x="1967541" y="3691711"/>
              <a:ext cx="3840427" cy="192021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šḻiďê"/>
            <p:cNvSpPr/>
            <p:nvPr/>
          </p:nvSpPr>
          <p:spPr>
            <a:xfrm>
              <a:off x="4175787" y="2731604"/>
              <a:ext cx="3840427" cy="1920213"/>
            </a:xfrm>
            <a:prstGeom prst="diamond">
              <a:avLst/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šļîdè"/>
            <p:cNvSpPr/>
            <p:nvPr/>
          </p:nvSpPr>
          <p:spPr>
            <a:xfrm>
              <a:off x="4175787" y="2539583"/>
              <a:ext cx="3840427" cy="192021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liḍê"/>
            <p:cNvSpPr/>
            <p:nvPr/>
          </p:nvSpPr>
          <p:spPr>
            <a:xfrm>
              <a:off x="6384032" y="3883732"/>
              <a:ext cx="3840427" cy="1920213"/>
            </a:xfrm>
            <a:prstGeom prst="diamond">
              <a:avLst/>
            </a:prstGeom>
            <a:pattFill prst="ltUp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ļiḑe"/>
            <p:cNvSpPr/>
            <p:nvPr/>
          </p:nvSpPr>
          <p:spPr>
            <a:xfrm>
              <a:off x="6384032" y="3691711"/>
              <a:ext cx="3840427" cy="192021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ṩlidê"/>
            <p:cNvSpPr>
              <a:spLocks/>
            </p:cNvSpPr>
            <p:nvPr/>
          </p:nvSpPr>
          <p:spPr bwMode="auto">
            <a:xfrm>
              <a:off x="5719778" y="3099945"/>
              <a:ext cx="759303" cy="729307"/>
            </a:xfrm>
            <a:custGeom>
              <a:avLst/>
              <a:gdLst>
                <a:gd name="T0" fmla="*/ 369 w 372"/>
                <a:gd name="T1" fmla="*/ 133 h 357"/>
                <a:gd name="T2" fmla="*/ 347 w 372"/>
                <a:gd name="T3" fmla="*/ 116 h 357"/>
                <a:gd name="T4" fmla="*/ 252 w 372"/>
                <a:gd name="T5" fmla="*/ 101 h 357"/>
                <a:gd name="T6" fmla="*/ 210 w 372"/>
                <a:gd name="T7" fmla="*/ 15 h 357"/>
                <a:gd name="T8" fmla="*/ 186 w 372"/>
                <a:gd name="T9" fmla="*/ 0 h 357"/>
                <a:gd name="T10" fmla="*/ 162 w 372"/>
                <a:gd name="T11" fmla="*/ 15 h 357"/>
                <a:gd name="T12" fmla="*/ 120 w 372"/>
                <a:gd name="T13" fmla="*/ 101 h 357"/>
                <a:gd name="T14" fmla="*/ 25 w 372"/>
                <a:gd name="T15" fmla="*/ 116 h 357"/>
                <a:gd name="T16" fmla="*/ 3 w 372"/>
                <a:gd name="T17" fmla="*/ 133 h 357"/>
                <a:gd name="T18" fmla="*/ 10 w 372"/>
                <a:gd name="T19" fmla="*/ 159 h 357"/>
                <a:gd name="T20" fmla="*/ 80 w 372"/>
                <a:gd name="T21" fmla="*/ 229 h 357"/>
                <a:gd name="T22" fmla="*/ 63 w 372"/>
                <a:gd name="T23" fmla="*/ 326 h 357"/>
                <a:gd name="T24" fmla="*/ 74 w 372"/>
                <a:gd name="T25" fmla="*/ 352 h 357"/>
                <a:gd name="T26" fmla="*/ 90 w 372"/>
                <a:gd name="T27" fmla="*/ 357 h 357"/>
                <a:gd name="T28" fmla="*/ 103 w 372"/>
                <a:gd name="T29" fmla="*/ 353 h 357"/>
                <a:gd name="T30" fmla="*/ 186 w 372"/>
                <a:gd name="T31" fmla="*/ 308 h 357"/>
                <a:gd name="T32" fmla="*/ 269 w 372"/>
                <a:gd name="T33" fmla="*/ 353 h 357"/>
                <a:gd name="T34" fmla="*/ 282 w 372"/>
                <a:gd name="T35" fmla="*/ 357 h 357"/>
                <a:gd name="T36" fmla="*/ 298 w 372"/>
                <a:gd name="T37" fmla="*/ 352 h 357"/>
                <a:gd name="T38" fmla="*/ 309 w 372"/>
                <a:gd name="T39" fmla="*/ 326 h 357"/>
                <a:gd name="T40" fmla="*/ 292 w 372"/>
                <a:gd name="T41" fmla="*/ 229 h 357"/>
                <a:gd name="T42" fmla="*/ 362 w 372"/>
                <a:gd name="T43" fmla="*/ 159 h 357"/>
                <a:gd name="T44" fmla="*/ 369 w 372"/>
                <a:gd name="T45" fmla="*/ 133 h 357"/>
                <a:gd name="T46" fmla="*/ 273 w 372"/>
                <a:gd name="T47" fmla="*/ 211 h 357"/>
                <a:gd name="T48" fmla="*/ 266 w 372"/>
                <a:gd name="T49" fmla="*/ 233 h 357"/>
                <a:gd name="T50" fmla="*/ 282 w 372"/>
                <a:gd name="T51" fmla="*/ 331 h 357"/>
                <a:gd name="T52" fmla="*/ 199 w 372"/>
                <a:gd name="T53" fmla="*/ 286 h 357"/>
                <a:gd name="T54" fmla="*/ 186 w 372"/>
                <a:gd name="T55" fmla="*/ 282 h 357"/>
                <a:gd name="T56" fmla="*/ 173 w 372"/>
                <a:gd name="T57" fmla="*/ 286 h 357"/>
                <a:gd name="T58" fmla="*/ 90 w 372"/>
                <a:gd name="T59" fmla="*/ 331 h 357"/>
                <a:gd name="T60" fmla="*/ 106 w 372"/>
                <a:gd name="T61" fmla="*/ 233 h 357"/>
                <a:gd name="T62" fmla="*/ 99 w 372"/>
                <a:gd name="T63" fmla="*/ 211 h 357"/>
                <a:gd name="T64" fmla="*/ 29 w 372"/>
                <a:gd name="T65" fmla="*/ 141 h 357"/>
                <a:gd name="T66" fmla="*/ 124 w 372"/>
                <a:gd name="T67" fmla="*/ 127 h 357"/>
                <a:gd name="T68" fmla="*/ 144 w 372"/>
                <a:gd name="T69" fmla="*/ 112 h 357"/>
                <a:gd name="T70" fmla="*/ 186 w 372"/>
                <a:gd name="T71" fmla="*/ 26 h 357"/>
                <a:gd name="T72" fmla="*/ 228 w 372"/>
                <a:gd name="T73" fmla="*/ 112 h 357"/>
                <a:gd name="T74" fmla="*/ 248 w 372"/>
                <a:gd name="T75" fmla="*/ 127 h 357"/>
                <a:gd name="T76" fmla="*/ 343 w 372"/>
                <a:gd name="T77" fmla="*/ 141 h 357"/>
                <a:gd name="T78" fmla="*/ 273 w 372"/>
                <a:gd name="T79" fmla="*/ 21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2" h="357">
                  <a:moveTo>
                    <a:pt x="369" y="133"/>
                  </a:moveTo>
                  <a:cubicBezTo>
                    <a:pt x="365" y="124"/>
                    <a:pt x="357" y="117"/>
                    <a:pt x="347" y="116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06" y="6"/>
                    <a:pt x="196" y="0"/>
                    <a:pt x="186" y="0"/>
                  </a:cubicBezTo>
                  <a:cubicBezTo>
                    <a:pt x="176" y="0"/>
                    <a:pt x="166" y="6"/>
                    <a:pt x="162" y="15"/>
                  </a:cubicBezTo>
                  <a:cubicBezTo>
                    <a:pt x="120" y="101"/>
                    <a:pt x="120" y="101"/>
                    <a:pt x="120" y="101"/>
                  </a:cubicBezTo>
                  <a:cubicBezTo>
                    <a:pt x="25" y="116"/>
                    <a:pt x="25" y="116"/>
                    <a:pt x="25" y="116"/>
                  </a:cubicBezTo>
                  <a:cubicBezTo>
                    <a:pt x="15" y="117"/>
                    <a:pt x="7" y="124"/>
                    <a:pt x="3" y="133"/>
                  </a:cubicBezTo>
                  <a:cubicBezTo>
                    <a:pt x="0" y="142"/>
                    <a:pt x="3" y="152"/>
                    <a:pt x="10" y="159"/>
                  </a:cubicBezTo>
                  <a:cubicBezTo>
                    <a:pt x="80" y="229"/>
                    <a:pt x="80" y="229"/>
                    <a:pt x="80" y="229"/>
                  </a:cubicBezTo>
                  <a:cubicBezTo>
                    <a:pt x="63" y="326"/>
                    <a:pt x="63" y="326"/>
                    <a:pt x="63" y="326"/>
                  </a:cubicBezTo>
                  <a:cubicBezTo>
                    <a:pt x="62" y="336"/>
                    <a:pt x="66" y="346"/>
                    <a:pt x="74" y="352"/>
                  </a:cubicBezTo>
                  <a:cubicBezTo>
                    <a:pt x="79" y="355"/>
                    <a:pt x="84" y="357"/>
                    <a:pt x="90" y="357"/>
                  </a:cubicBezTo>
                  <a:cubicBezTo>
                    <a:pt x="94" y="357"/>
                    <a:pt x="99" y="355"/>
                    <a:pt x="103" y="353"/>
                  </a:cubicBezTo>
                  <a:cubicBezTo>
                    <a:pt x="186" y="308"/>
                    <a:pt x="186" y="308"/>
                    <a:pt x="186" y="308"/>
                  </a:cubicBezTo>
                  <a:cubicBezTo>
                    <a:pt x="269" y="353"/>
                    <a:pt x="269" y="353"/>
                    <a:pt x="269" y="353"/>
                  </a:cubicBezTo>
                  <a:cubicBezTo>
                    <a:pt x="274" y="355"/>
                    <a:pt x="278" y="357"/>
                    <a:pt x="282" y="357"/>
                  </a:cubicBezTo>
                  <a:cubicBezTo>
                    <a:pt x="288" y="357"/>
                    <a:pt x="293" y="355"/>
                    <a:pt x="298" y="352"/>
                  </a:cubicBezTo>
                  <a:cubicBezTo>
                    <a:pt x="306" y="346"/>
                    <a:pt x="310" y="336"/>
                    <a:pt x="309" y="326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362" y="159"/>
                    <a:pt x="362" y="159"/>
                    <a:pt x="362" y="159"/>
                  </a:cubicBezTo>
                  <a:cubicBezTo>
                    <a:pt x="369" y="152"/>
                    <a:pt x="372" y="142"/>
                    <a:pt x="369" y="133"/>
                  </a:cubicBezTo>
                  <a:close/>
                  <a:moveTo>
                    <a:pt x="273" y="211"/>
                  </a:moveTo>
                  <a:cubicBezTo>
                    <a:pt x="267" y="217"/>
                    <a:pt x="265" y="225"/>
                    <a:pt x="266" y="233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199" y="286"/>
                    <a:pt x="199" y="286"/>
                    <a:pt x="199" y="286"/>
                  </a:cubicBezTo>
                  <a:cubicBezTo>
                    <a:pt x="195" y="284"/>
                    <a:pt x="190" y="282"/>
                    <a:pt x="186" y="282"/>
                  </a:cubicBezTo>
                  <a:cubicBezTo>
                    <a:pt x="182" y="282"/>
                    <a:pt x="177" y="284"/>
                    <a:pt x="173" y="286"/>
                  </a:cubicBezTo>
                  <a:cubicBezTo>
                    <a:pt x="90" y="331"/>
                    <a:pt x="90" y="331"/>
                    <a:pt x="90" y="331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05" y="217"/>
                    <a:pt x="99" y="21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33" y="126"/>
                    <a:pt x="141" y="120"/>
                    <a:pt x="144" y="112"/>
                  </a:cubicBezTo>
                  <a:cubicBezTo>
                    <a:pt x="186" y="26"/>
                    <a:pt x="186" y="26"/>
                    <a:pt x="186" y="26"/>
                  </a:cubicBezTo>
                  <a:cubicBezTo>
                    <a:pt x="228" y="112"/>
                    <a:pt x="228" y="112"/>
                    <a:pt x="228" y="112"/>
                  </a:cubicBezTo>
                  <a:cubicBezTo>
                    <a:pt x="231" y="120"/>
                    <a:pt x="239" y="126"/>
                    <a:pt x="248" y="127"/>
                  </a:cubicBezTo>
                  <a:cubicBezTo>
                    <a:pt x="343" y="141"/>
                    <a:pt x="343" y="141"/>
                    <a:pt x="343" y="141"/>
                  </a:cubicBezTo>
                  <a:lnTo>
                    <a:pt x="273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şlïdè"/>
            <p:cNvSpPr>
              <a:spLocks/>
            </p:cNvSpPr>
            <p:nvPr/>
          </p:nvSpPr>
          <p:spPr bwMode="auto">
            <a:xfrm>
              <a:off x="3437490" y="4307147"/>
              <a:ext cx="836716" cy="603015"/>
            </a:xfrm>
            <a:custGeom>
              <a:avLst/>
              <a:gdLst>
                <a:gd name="T0" fmla="*/ 298 w 368"/>
                <a:gd name="T1" fmla="*/ 94 h 265"/>
                <a:gd name="T2" fmla="*/ 196 w 368"/>
                <a:gd name="T3" fmla="*/ 0 h 265"/>
                <a:gd name="T4" fmla="*/ 102 w 368"/>
                <a:gd name="T5" fmla="*/ 60 h 265"/>
                <a:gd name="T6" fmla="*/ 86 w 368"/>
                <a:gd name="T7" fmla="*/ 58 h 265"/>
                <a:gd name="T8" fmla="*/ 35 w 368"/>
                <a:gd name="T9" fmla="*/ 109 h 265"/>
                <a:gd name="T10" fmla="*/ 37 w 368"/>
                <a:gd name="T11" fmla="*/ 126 h 265"/>
                <a:gd name="T12" fmla="*/ 0 w 368"/>
                <a:gd name="T13" fmla="*/ 190 h 265"/>
                <a:gd name="T14" fmla="*/ 75 w 368"/>
                <a:gd name="T15" fmla="*/ 265 h 265"/>
                <a:gd name="T16" fmla="*/ 75 w 368"/>
                <a:gd name="T17" fmla="*/ 265 h 265"/>
                <a:gd name="T18" fmla="*/ 282 w 368"/>
                <a:gd name="T19" fmla="*/ 265 h 265"/>
                <a:gd name="T20" fmla="*/ 282 w 368"/>
                <a:gd name="T21" fmla="*/ 265 h 265"/>
                <a:gd name="T22" fmla="*/ 368 w 368"/>
                <a:gd name="T23" fmla="*/ 178 h 265"/>
                <a:gd name="T24" fmla="*/ 298 w 368"/>
                <a:gd name="T25" fmla="*/ 94 h 265"/>
                <a:gd name="T26" fmla="*/ 282 w 368"/>
                <a:gd name="T27" fmla="*/ 242 h 265"/>
                <a:gd name="T28" fmla="*/ 282 w 368"/>
                <a:gd name="T29" fmla="*/ 242 h 265"/>
                <a:gd name="T30" fmla="*/ 75 w 368"/>
                <a:gd name="T31" fmla="*/ 242 h 265"/>
                <a:gd name="T32" fmla="*/ 23 w 368"/>
                <a:gd name="T33" fmla="*/ 190 h 265"/>
                <a:gd name="T34" fmla="*/ 49 w 368"/>
                <a:gd name="T35" fmla="*/ 145 h 265"/>
                <a:gd name="T36" fmla="*/ 59 w 368"/>
                <a:gd name="T37" fmla="*/ 118 h 265"/>
                <a:gd name="T38" fmla="*/ 58 w 368"/>
                <a:gd name="T39" fmla="*/ 109 h 265"/>
                <a:gd name="T40" fmla="*/ 86 w 368"/>
                <a:gd name="T41" fmla="*/ 81 h 265"/>
                <a:gd name="T42" fmla="*/ 102 w 368"/>
                <a:gd name="T43" fmla="*/ 83 h 265"/>
                <a:gd name="T44" fmla="*/ 123 w 368"/>
                <a:gd name="T45" fmla="*/ 70 h 265"/>
                <a:gd name="T46" fmla="*/ 196 w 368"/>
                <a:gd name="T47" fmla="*/ 23 h 265"/>
                <a:gd name="T48" fmla="*/ 275 w 368"/>
                <a:gd name="T49" fmla="*/ 96 h 265"/>
                <a:gd name="T50" fmla="*/ 294 w 368"/>
                <a:gd name="T51" fmla="*/ 116 h 265"/>
                <a:gd name="T52" fmla="*/ 345 w 368"/>
                <a:gd name="T53" fmla="*/ 178 h 265"/>
                <a:gd name="T54" fmla="*/ 282 w 368"/>
                <a:gd name="T55" fmla="*/ 24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1îḑé"/>
            <p:cNvSpPr>
              <a:spLocks/>
            </p:cNvSpPr>
            <p:nvPr/>
          </p:nvSpPr>
          <p:spPr bwMode="auto">
            <a:xfrm>
              <a:off x="7909185" y="4215376"/>
              <a:ext cx="793380" cy="686231"/>
            </a:xfrm>
            <a:custGeom>
              <a:avLst/>
              <a:gdLst>
                <a:gd name="T0" fmla="*/ 494 w 555"/>
                <a:gd name="T1" fmla="*/ 60 h 479"/>
                <a:gd name="T2" fmla="*/ 277 w 555"/>
                <a:gd name="T3" fmla="*/ 56 h 479"/>
                <a:gd name="T4" fmla="*/ 61 w 555"/>
                <a:gd name="T5" fmla="*/ 60 h 479"/>
                <a:gd name="T6" fmla="*/ 61 w 555"/>
                <a:gd name="T7" fmla="*/ 280 h 479"/>
                <a:gd name="T8" fmla="*/ 242 w 555"/>
                <a:gd name="T9" fmla="*/ 460 h 479"/>
                <a:gd name="T10" fmla="*/ 312 w 555"/>
                <a:gd name="T11" fmla="*/ 460 h 479"/>
                <a:gd name="T12" fmla="*/ 494 w 555"/>
                <a:gd name="T13" fmla="*/ 280 h 479"/>
                <a:gd name="T14" fmla="*/ 494 w 555"/>
                <a:gd name="T15" fmla="*/ 60 h 479"/>
                <a:gd name="T16" fmla="*/ 470 w 555"/>
                <a:gd name="T17" fmla="*/ 257 h 479"/>
                <a:gd name="T18" fmla="*/ 289 w 555"/>
                <a:gd name="T19" fmla="*/ 436 h 479"/>
                <a:gd name="T20" fmla="*/ 266 w 555"/>
                <a:gd name="T21" fmla="*/ 436 h 479"/>
                <a:gd name="T22" fmla="*/ 84 w 555"/>
                <a:gd name="T23" fmla="*/ 257 h 479"/>
                <a:gd name="T24" fmla="*/ 84 w 555"/>
                <a:gd name="T25" fmla="*/ 83 h 479"/>
                <a:gd name="T26" fmla="*/ 255 w 555"/>
                <a:gd name="T27" fmla="*/ 80 h 479"/>
                <a:gd name="T28" fmla="*/ 277 w 555"/>
                <a:gd name="T29" fmla="*/ 100 h 479"/>
                <a:gd name="T30" fmla="*/ 300 w 555"/>
                <a:gd name="T31" fmla="*/ 80 h 479"/>
                <a:gd name="T32" fmla="*/ 470 w 555"/>
                <a:gd name="T33" fmla="*/ 83 h 479"/>
                <a:gd name="T34" fmla="*/ 470 w 555"/>
                <a:gd name="T35" fmla="*/ 257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5" h="479">
                  <a:moveTo>
                    <a:pt x="494" y="60"/>
                  </a:moveTo>
                  <a:cubicBezTo>
                    <a:pt x="434" y="1"/>
                    <a:pt x="339" y="0"/>
                    <a:pt x="277" y="56"/>
                  </a:cubicBezTo>
                  <a:cubicBezTo>
                    <a:pt x="216" y="0"/>
                    <a:pt x="121" y="1"/>
                    <a:pt x="61" y="60"/>
                  </a:cubicBezTo>
                  <a:cubicBezTo>
                    <a:pt x="0" y="121"/>
                    <a:pt x="0" y="219"/>
                    <a:pt x="61" y="280"/>
                  </a:cubicBezTo>
                  <a:cubicBezTo>
                    <a:pt x="79" y="298"/>
                    <a:pt x="242" y="460"/>
                    <a:pt x="242" y="460"/>
                  </a:cubicBezTo>
                  <a:cubicBezTo>
                    <a:pt x="262" y="479"/>
                    <a:pt x="293" y="479"/>
                    <a:pt x="312" y="460"/>
                  </a:cubicBezTo>
                  <a:cubicBezTo>
                    <a:pt x="312" y="460"/>
                    <a:pt x="492" y="282"/>
                    <a:pt x="494" y="280"/>
                  </a:cubicBezTo>
                  <a:cubicBezTo>
                    <a:pt x="555" y="219"/>
                    <a:pt x="555" y="121"/>
                    <a:pt x="494" y="60"/>
                  </a:cubicBezTo>
                  <a:close/>
                  <a:moveTo>
                    <a:pt x="470" y="257"/>
                  </a:moveTo>
                  <a:cubicBezTo>
                    <a:pt x="289" y="436"/>
                    <a:pt x="289" y="436"/>
                    <a:pt x="289" y="436"/>
                  </a:cubicBezTo>
                  <a:cubicBezTo>
                    <a:pt x="283" y="443"/>
                    <a:pt x="272" y="443"/>
                    <a:pt x="266" y="436"/>
                  </a:cubicBezTo>
                  <a:cubicBezTo>
                    <a:pt x="84" y="257"/>
                    <a:pt x="84" y="257"/>
                    <a:pt x="84" y="257"/>
                  </a:cubicBezTo>
                  <a:cubicBezTo>
                    <a:pt x="36" y="209"/>
                    <a:pt x="36" y="131"/>
                    <a:pt x="84" y="83"/>
                  </a:cubicBezTo>
                  <a:cubicBezTo>
                    <a:pt x="131" y="37"/>
                    <a:pt x="206" y="36"/>
                    <a:pt x="255" y="80"/>
                  </a:cubicBezTo>
                  <a:cubicBezTo>
                    <a:pt x="277" y="100"/>
                    <a:pt x="277" y="100"/>
                    <a:pt x="277" y="100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349" y="36"/>
                    <a:pt x="424" y="37"/>
                    <a:pt x="470" y="83"/>
                  </a:cubicBezTo>
                  <a:cubicBezTo>
                    <a:pt x="519" y="131"/>
                    <a:pt x="519" y="209"/>
                    <a:pt x="470" y="2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-82343"/>
            <a:ext cx="5880310" cy="1257992"/>
            <a:chOff x="0" y="-82343"/>
            <a:chExt cx="5880310" cy="1257992"/>
          </a:xfrm>
        </p:grpSpPr>
        <p:grpSp>
          <p:nvGrpSpPr>
            <p:cNvPr id="23" name="组合 22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7" name="任意多边形 26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682205" y="223487"/>
              <a:ext cx="4198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Finish Feature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44465" y="3033459"/>
            <a:ext cx="2133781" cy="598882"/>
            <a:chOff x="1658314" y="2349127"/>
            <a:chExt cx="2133781" cy="598882"/>
          </a:xfrm>
        </p:grpSpPr>
        <p:sp>
          <p:nvSpPr>
            <p:cNvPr id="30" name="文本框 29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Register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658315" y="2687681"/>
              <a:ext cx="213378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 algn="ctr">
                <a:lnSpc>
                  <a:spcPct val="114000"/>
                </a:lnSpc>
                <a:buAutoNum type="arabicPeriod"/>
              </a:pPr>
              <a:r>
                <a:rPr lang="en-US" altLang="zh-CN" sz="1050" dirty="0">
                  <a:latin typeface="Century Gothic" panose="020B0502020202020204" pitchFamily="34" charset="0"/>
                  <a:ea typeface="+mj-ea"/>
                </a:rPr>
                <a:t>Job seeker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51771" y="3497496"/>
            <a:ext cx="3098800" cy="783099"/>
            <a:chOff x="1658314" y="2349127"/>
            <a:chExt cx="2133781" cy="783099"/>
          </a:xfrm>
        </p:grpSpPr>
        <p:sp>
          <p:nvSpPr>
            <p:cNvPr id="33" name="文本框 32"/>
            <p:cNvSpPr txBox="1"/>
            <p:nvPr/>
          </p:nvSpPr>
          <p:spPr>
            <a:xfrm>
              <a:off x="1658314" y="2349127"/>
              <a:ext cx="2133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Manage</a:t>
              </a:r>
              <a:r>
                <a: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user</a:t>
              </a:r>
              <a:r>
                <a: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information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58315" y="2687681"/>
              <a:ext cx="2133780" cy="444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latin typeface="Century Gothic" panose="020B0502020202020204" pitchFamily="34" charset="0"/>
                  <a:ea typeface="+mj-ea"/>
                </a:rPr>
                <a:t>Admin can manage job seeker and company account information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813420" y="2178266"/>
            <a:ext cx="213378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Login</a:t>
            </a:r>
          </a:p>
          <a:p>
            <a:pPr algn="ctr"/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Graphic 14" descr="Office worker">
            <a:extLst>
              <a:ext uri="{FF2B5EF4-FFF2-40B4-BE49-F238E27FC236}">
                <a16:creationId xmlns:a16="http://schemas.microsoft.com/office/drawing/2014/main" id="{1BE6AD6C-9FBE-4B53-8A8C-328996144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6570" y="5470817"/>
            <a:ext cx="914400" cy="914400"/>
          </a:xfrm>
          <a:prstGeom prst="rect">
            <a:avLst/>
          </a:prstGeom>
        </p:spPr>
      </p:pic>
      <p:sp>
        <p:nvSpPr>
          <p:cNvPr id="20" name="文本框 30">
            <a:extLst>
              <a:ext uri="{FF2B5EF4-FFF2-40B4-BE49-F238E27FC236}">
                <a16:creationId xmlns:a16="http://schemas.microsoft.com/office/drawing/2014/main" id="{928FA50E-4BE0-499C-BD62-31EEB4BE68FC}"/>
              </a:ext>
            </a:extLst>
          </p:cNvPr>
          <p:cNvSpPr txBox="1"/>
          <p:nvPr/>
        </p:nvSpPr>
        <p:spPr>
          <a:xfrm>
            <a:off x="1544465" y="3710567"/>
            <a:ext cx="2133780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entury Gothic" panose="020B0502020202020204" pitchFamily="34" charset="0"/>
                <a:ea typeface="+mj-ea"/>
              </a:rPr>
              <a:t>2.    Company</a:t>
            </a:r>
          </a:p>
        </p:txBody>
      </p:sp>
      <p:sp>
        <p:nvSpPr>
          <p:cNvPr id="21" name="文本框 30">
            <a:extLst>
              <a:ext uri="{FF2B5EF4-FFF2-40B4-BE49-F238E27FC236}">
                <a16:creationId xmlns:a16="http://schemas.microsoft.com/office/drawing/2014/main" id="{B7AA9F65-DAA9-40A9-B306-D0820E8A28E2}"/>
              </a:ext>
            </a:extLst>
          </p:cNvPr>
          <p:cNvSpPr txBox="1"/>
          <p:nvPr/>
        </p:nvSpPr>
        <p:spPr>
          <a:xfrm>
            <a:off x="4923093" y="3188490"/>
            <a:ext cx="2133780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entury Gothic" panose="020B0502020202020204" pitchFamily="34" charset="0"/>
                <a:ea typeface="+mj-ea"/>
              </a:rPr>
              <a:t>3.    Admin</a:t>
            </a:r>
          </a:p>
        </p:txBody>
      </p:sp>
      <p:sp>
        <p:nvSpPr>
          <p:cNvPr id="35" name="文本框 30">
            <a:extLst>
              <a:ext uri="{FF2B5EF4-FFF2-40B4-BE49-F238E27FC236}">
                <a16:creationId xmlns:a16="http://schemas.microsoft.com/office/drawing/2014/main" id="{29DFF5EE-54E9-4EBD-A694-6EDECC2978E4}"/>
              </a:ext>
            </a:extLst>
          </p:cNvPr>
          <p:cNvSpPr txBox="1"/>
          <p:nvPr/>
        </p:nvSpPr>
        <p:spPr>
          <a:xfrm>
            <a:off x="5029110" y="2848812"/>
            <a:ext cx="2133780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entury Gothic" panose="020B0502020202020204" pitchFamily="34" charset="0"/>
                <a:ea typeface="+mj-ea"/>
              </a:rPr>
              <a:t>2.    Company</a:t>
            </a:r>
          </a:p>
        </p:txBody>
      </p:sp>
      <p:sp>
        <p:nvSpPr>
          <p:cNvPr id="43" name="文本框 30">
            <a:extLst>
              <a:ext uri="{FF2B5EF4-FFF2-40B4-BE49-F238E27FC236}">
                <a16:creationId xmlns:a16="http://schemas.microsoft.com/office/drawing/2014/main" id="{80C7B60F-5215-40DE-A1BC-A8C94B521097}"/>
              </a:ext>
            </a:extLst>
          </p:cNvPr>
          <p:cNvSpPr txBox="1"/>
          <p:nvPr/>
        </p:nvSpPr>
        <p:spPr>
          <a:xfrm>
            <a:off x="5029110" y="2547598"/>
            <a:ext cx="2133780" cy="260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entury Gothic" panose="020B0502020202020204" pitchFamily="34" charset="0"/>
                <a:ea typeface="+mj-ea"/>
              </a:rPr>
              <a:t>1.    Job seeker</a:t>
            </a:r>
          </a:p>
        </p:txBody>
      </p:sp>
    </p:spTree>
    <p:extLst>
      <p:ext uri="{BB962C8B-B14F-4D97-AF65-F5344CB8AC3E}">
        <p14:creationId xmlns:p14="http://schemas.microsoft.com/office/powerpoint/2010/main" val="309036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-122099"/>
            <a:ext cx="10283686" cy="1482920"/>
            <a:chOff x="0" y="-82343"/>
            <a:chExt cx="10283686" cy="1482920"/>
          </a:xfrm>
        </p:grpSpPr>
        <p:grpSp>
          <p:nvGrpSpPr>
            <p:cNvPr id="29" name="组合 28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3" name="任意多边形 32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591893" y="323359"/>
              <a:ext cx="86917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Requirement Specification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ECBDCBE-E146-4212-8C08-74A2CC52C9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69" y="999497"/>
            <a:ext cx="4979960" cy="53217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1CE2E2-5891-4253-AEF6-B507CDB28CEA}"/>
              </a:ext>
            </a:extLst>
          </p:cNvPr>
          <p:cNvSpPr/>
          <p:nvPr/>
        </p:nvSpPr>
        <p:spPr>
          <a:xfrm>
            <a:off x="1141356" y="2266687"/>
            <a:ext cx="385114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-122100"/>
            <a:ext cx="10005390" cy="1257992"/>
            <a:chOff x="0" y="-82343"/>
            <a:chExt cx="10005390" cy="1257992"/>
          </a:xfrm>
        </p:grpSpPr>
        <p:grpSp>
          <p:nvGrpSpPr>
            <p:cNvPr id="23" name="组合 22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7" name="任意多边形 26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91893" y="323359"/>
              <a:ext cx="8413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Requirement Specification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í$ļiḓe">
            <a:extLst>
              <a:ext uri="{FF2B5EF4-FFF2-40B4-BE49-F238E27FC236}">
                <a16:creationId xmlns:a16="http://schemas.microsoft.com/office/drawing/2014/main" id="{C5C05DA3-6F36-43D9-A275-6FF0AF2B85D9}"/>
              </a:ext>
            </a:extLst>
          </p:cNvPr>
          <p:cNvSpPr/>
          <p:nvPr/>
        </p:nvSpPr>
        <p:spPr>
          <a:xfrm>
            <a:off x="1790711" y="1293068"/>
            <a:ext cx="3775202" cy="416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IN" sz="240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41">
            <a:extLst>
              <a:ext uri="{FF2B5EF4-FFF2-40B4-BE49-F238E27FC236}">
                <a16:creationId xmlns:a16="http://schemas.microsoft.com/office/drawing/2014/main" id="{92C138B1-31D5-4202-A3F8-3354463F8D56}"/>
              </a:ext>
            </a:extLst>
          </p:cNvPr>
          <p:cNvSpPr txBox="1"/>
          <p:nvPr/>
        </p:nvSpPr>
        <p:spPr>
          <a:xfrm>
            <a:off x="1671407" y="1316633"/>
            <a:ext cx="370789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latin typeface="Century Gothic" panose="020B0502020202020204" pitchFamily="34" charset="0"/>
              </a:rPr>
              <a:t>Example:</a:t>
            </a:r>
            <a:r>
              <a:rPr lang="zh-CN" altLang="en-US" b="1" dirty="0"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latin typeface="Century Gothic" panose="020B0502020202020204" pitchFamily="34" charset="0"/>
              </a:rPr>
              <a:t>Job seeker register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6103F-AB8A-4FEE-A81B-8163568BA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1" y="1878048"/>
            <a:ext cx="6279863" cy="43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-122100"/>
            <a:ext cx="9859617" cy="1257992"/>
            <a:chOff x="0" y="-82343"/>
            <a:chExt cx="9859617" cy="1257992"/>
          </a:xfrm>
        </p:grpSpPr>
        <p:grpSp>
          <p:nvGrpSpPr>
            <p:cNvPr id="23" name="组合 22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7" name="任意多边形 26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591894" y="323359"/>
              <a:ext cx="8267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Requirement Specification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í$ļiḓe">
            <a:extLst>
              <a:ext uri="{FF2B5EF4-FFF2-40B4-BE49-F238E27FC236}">
                <a16:creationId xmlns:a16="http://schemas.microsoft.com/office/drawing/2014/main" id="{C5C05DA3-6F36-43D9-A275-6FF0AF2B85D9}"/>
              </a:ext>
            </a:extLst>
          </p:cNvPr>
          <p:cNvSpPr/>
          <p:nvPr/>
        </p:nvSpPr>
        <p:spPr>
          <a:xfrm>
            <a:off x="1722782" y="1224563"/>
            <a:ext cx="3602922" cy="396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IN" sz="240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41">
            <a:extLst>
              <a:ext uri="{FF2B5EF4-FFF2-40B4-BE49-F238E27FC236}">
                <a16:creationId xmlns:a16="http://schemas.microsoft.com/office/drawing/2014/main" id="{92C138B1-31D5-4202-A3F8-3354463F8D56}"/>
              </a:ext>
            </a:extLst>
          </p:cNvPr>
          <p:cNvSpPr txBox="1"/>
          <p:nvPr/>
        </p:nvSpPr>
        <p:spPr>
          <a:xfrm>
            <a:off x="1722782" y="1234888"/>
            <a:ext cx="360292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latin typeface="Century Gothic" panose="020B0502020202020204" pitchFamily="34" charset="0"/>
              </a:rPr>
              <a:t>Example:</a:t>
            </a:r>
            <a:r>
              <a:rPr lang="zh-CN" altLang="en-US" b="1" dirty="0"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latin typeface="Century Gothic" panose="020B0502020202020204" pitchFamily="34" charset="0"/>
              </a:rPr>
              <a:t>job seeker register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A1650-50B1-48E9-A458-E078044328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6718"/>
            <a:ext cx="2482850" cy="571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42FC53-3448-429B-8BDB-4DABB80ACBE6}"/>
              </a:ext>
            </a:extLst>
          </p:cNvPr>
          <p:cNvSpPr txBox="1"/>
          <p:nvPr/>
        </p:nvSpPr>
        <p:spPr>
          <a:xfrm>
            <a:off x="1722782" y="2979291"/>
            <a:ext cx="3326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 </a:t>
            </a:r>
          </a:p>
          <a:p>
            <a:pPr algn="ctr"/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(AD-03)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82343"/>
            <a:ext cx="6559826" cy="1482920"/>
            <a:chOff x="0" y="-82343"/>
            <a:chExt cx="6559826" cy="1482920"/>
          </a:xfrm>
        </p:grpSpPr>
        <p:grpSp>
          <p:nvGrpSpPr>
            <p:cNvPr id="37" name="组合 36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1" name="任意多边形 40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591894" y="323359"/>
              <a:ext cx="4967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design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4133785-A903-4A42-9C16-D0AFA7BA362D}"/>
              </a:ext>
            </a:extLst>
          </p:cNvPr>
          <p:cNvSpPr/>
          <p:nvPr/>
        </p:nvSpPr>
        <p:spPr>
          <a:xfrm>
            <a:off x="1858741" y="2006455"/>
            <a:ext cx="385114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zh-CN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(CD-10)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10101-72A7-4A85-9638-5210F4D91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0577"/>
            <a:ext cx="3112398" cy="4910243"/>
          </a:xfrm>
          <a:prstGeom prst="rect">
            <a:avLst/>
          </a:prstGeom>
        </p:spPr>
      </p:pic>
      <p:sp>
        <p:nvSpPr>
          <p:cNvPr id="7" name="í$ļiḓe">
            <a:extLst>
              <a:ext uri="{FF2B5EF4-FFF2-40B4-BE49-F238E27FC236}">
                <a16:creationId xmlns:a16="http://schemas.microsoft.com/office/drawing/2014/main" id="{43769999-DABA-4E7E-B091-8E2610C73A55}"/>
              </a:ext>
            </a:extLst>
          </p:cNvPr>
          <p:cNvSpPr/>
          <p:nvPr/>
        </p:nvSpPr>
        <p:spPr>
          <a:xfrm>
            <a:off x="1678977" y="1205586"/>
            <a:ext cx="3602922" cy="396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IN" sz="240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7F90D6DE-0194-4860-9B70-DE2323715669}"/>
              </a:ext>
            </a:extLst>
          </p:cNvPr>
          <p:cNvSpPr txBox="1"/>
          <p:nvPr/>
        </p:nvSpPr>
        <p:spPr>
          <a:xfrm>
            <a:off x="1678977" y="1215911"/>
            <a:ext cx="360292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latin typeface="Century Gothic" panose="020B0502020202020204" pitchFamily="34" charset="0"/>
              </a:rPr>
              <a:t>Example:</a:t>
            </a:r>
            <a:r>
              <a:rPr lang="zh-CN" altLang="en-US" b="1" dirty="0"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latin typeface="Century Gothic" panose="020B0502020202020204" pitchFamily="34" charset="0"/>
              </a:rPr>
              <a:t>job seeker register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82343"/>
            <a:ext cx="6559826" cy="1482920"/>
            <a:chOff x="0" y="-82343"/>
            <a:chExt cx="6559826" cy="1482920"/>
          </a:xfrm>
        </p:grpSpPr>
        <p:grpSp>
          <p:nvGrpSpPr>
            <p:cNvPr id="37" name="组合 36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1" name="任意多边形 40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591894" y="323359"/>
              <a:ext cx="49679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design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4133785-A903-4A42-9C16-D0AFA7BA362D}"/>
              </a:ext>
            </a:extLst>
          </p:cNvPr>
          <p:cNvSpPr/>
          <p:nvPr/>
        </p:nvSpPr>
        <p:spPr>
          <a:xfrm>
            <a:off x="809711" y="2231742"/>
            <a:ext cx="385114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zh-CN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</a:p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(SD-01)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D18DD-0A91-44BB-948B-C6EC44F396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0123" y="2044534"/>
            <a:ext cx="5939252" cy="4236996"/>
          </a:xfrm>
          <a:prstGeom prst="rect">
            <a:avLst/>
          </a:prstGeom>
        </p:spPr>
      </p:pic>
      <p:sp>
        <p:nvSpPr>
          <p:cNvPr id="4" name="í$ļiḓe">
            <a:extLst>
              <a:ext uri="{FF2B5EF4-FFF2-40B4-BE49-F238E27FC236}">
                <a16:creationId xmlns:a16="http://schemas.microsoft.com/office/drawing/2014/main" id="{830EDCCE-78D3-4D8E-9BEC-C4B2206DAE4E}"/>
              </a:ext>
            </a:extLst>
          </p:cNvPr>
          <p:cNvSpPr/>
          <p:nvPr/>
        </p:nvSpPr>
        <p:spPr>
          <a:xfrm>
            <a:off x="1685639" y="1248706"/>
            <a:ext cx="3602922" cy="396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IN" sz="240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文本框 41">
            <a:extLst>
              <a:ext uri="{FF2B5EF4-FFF2-40B4-BE49-F238E27FC236}">
                <a16:creationId xmlns:a16="http://schemas.microsoft.com/office/drawing/2014/main" id="{EC6DDE56-A463-4DAD-96CB-52556935D1C0}"/>
              </a:ext>
            </a:extLst>
          </p:cNvPr>
          <p:cNvSpPr txBox="1"/>
          <p:nvPr/>
        </p:nvSpPr>
        <p:spPr>
          <a:xfrm>
            <a:off x="1678977" y="1248535"/>
            <a:ext cx="360292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latin typeface="Century Gothic" panose="020B0502020202020204" pitchFamily="34" charset="0"/>
              </a:rPr>
              <a:t>Example:</a:t>
            </a:r>
            <a:r>
              <a:rPr lang="zh-CN" altLang="en-US" b="1" dirty="0"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latin typeface="Century Gothic" panose="020B0502020202020204" pitchFamily="34" charset="0"/>
              </a:rPr>
              <a:t>job seeker register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82343"/>
            <a:ext cx="6758609" cy="1482920"/>
            <a:chOff x="0" y="-82343"/>
            <a:chExt cx="6758609" cy="1482920"/>
          </a:xfrm>
        </p:grpSpPr>
        <p:grpSp>
          <p:nvGrpSpPr>
            <p:cNvPr id="41" name="组合 40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5" name="任意多边形 44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591894" y="323359"/>
              <a:ext cx="51667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Software design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E61D1D-5C8F-4017-985C-27D0E409E0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798" y="1264320"/>
            <a:ext cx="3496905" cy="52127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50AFBC-0EB7-4F46-B8B3-AC5C43F3BFB5}"/>
              </a:ext>
            </a:extLst>
          </p:cNvPr>
          <p:cNvSpPr/>
          <p:nvPr/>
        </p:nvSpPr>
        <p:spPr>
          <a:xfrm>
            <a:off x="5789999" y="2737798"/>
            <a:ext cx="485029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</a:t>
            </a:r>
            <a:r>
              <a:rPr lang="zh-CN" alt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7226B601-6AEA-47AA-AE2F-BCF71D2A497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958148" y="3826724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B40C605E-C7A9-4EAC-B49D-B1C4830A7A9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576312" y="3826724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8E3B7FE5-F34E-4FBC-8CC5-9EFC4F4868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41262" y="2971063"/>
            <a:ext cx="1296987" cy="8382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直接连接符 24">
            <a:extLst>
              <a:ext uri="{FF2B5EF4-FFF2-40B4-BE49-F238E27FC236}">
                <a16:creationId xmlns:a16="http://schemas.microsoft.com/office/drawing/2014/main" id="{AAB33DBE-A6A4-49E4-ACB5-DFC2C00A92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83672" y="2971063"/>
            <a:ext cx="1295400" cy="8382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29">
            <a:extLst>
              <a:ext uri="{FF2B5EF4-FFF2-40B4-BE49-F238E27FC236}">
                <a16:creationId xmlns:a16="http://schemas.microsoft.com/office/drawing/2014/main" id="{0DBD6F88-9B23-427E-BE9D-E69B709E0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04" y="4130085"/>
            <a:ext cx="1128716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System test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9D46F5A8-513C-41BE-B4FB-9006EEE6585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183574" y="3826724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grpSp>
        <p:nvGrpSpPr>
          <p:cNvPr id="18" name="组合 23">
            <a:extLst>
              <a:ext uri="{FF2B5EF4-FFF2-40B4-BE49-F238E27FC236}">
                <a16:creationId xmlns:a16="http://schemas.microsoft.com/office/drawing/2014/main" id="{9393910B-DE27-43D6-BA5C-E5DCBA9CD855}"/>
              </a:ext>
            </a:extLst>
          </p:cNvPr>
          <p:cNvGrpSpPr/>
          <p:nvPr/>
        </p:nvGrpSpPr>
        <p:grpSpPr>
          <a:xfrm>
            <a:off x="4356106" y="1091323"/>
            <a:ext cx="2043033" cy="2289313"/>
            <a:chOff x="3752572" y="829317"/>
            <a:chExt cx="1506022" cy="1739302"/>
          </a:xfrm>
        </p:grpSpPr>
        <p:grpSp>
          <p:nvGrpSpPr>
            <p:cNvPr id="19" name="组合 24">
              <a:extLst>
                <a:ext uri="{FF2B5EF4-FFF2-40B4-BE49-F238E27FC236}">
                  <a16:creationId xmlns:a16="http://schemas.microsoft.com/office/drawing/2014/main" id="{58F5798B-A856-4F97-9CF0-1D5767D3AAF7}"/>
                </a:ext>
              </a:extLst>
            </p:cNvPr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F080798D-214E-4D09-9384-A0B168A52AB9}"/>
                  </a:ext>
                </a:extLst>
              </p:cNvPr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95">
                  <a:solidFill>
                    <a:prstClr val="white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14C833AD-70B3-4D17-B953-05A0200E2A9E}"/>
                  </a:ext>
                </a:extLst>
              </p:cNvPr>
              <p:cNvSpPr/>
              <p:nvPr/>
            </p:nvSpPr>
            <p:spPr bwMode="auto">
              <a:xfrm>
                <a:off x="5120789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F95647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6012" tIns="48006" rIns="96012" bIns="48006" numCol="1" anchor="t" anchorCtr="0" compatLnSpc="1"/>
              <a:lstStyle/>
              <a:p>
                <a:endParaRPr lang="zh-CN" altLang="en-US" sz="1995">
                  <a:solidFill>
                    <a:srgbClr val="005A9E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E8D68E73-23FB-4F38-996A-6FED5A932459}"/>
                </a:ext>
              </a:extLst>
            </p:cNvPr>
            <p:cNvSpPr txBox="1"/>
            <p:nvPr/>
          </p:nvSpPr>
          <p:spPr>
            <a:xfrm>
              <a:off x="4042732" y="1462621"/>
              <a:ext cx="925698" cy="377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962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25" b="1" kern="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  <a:sym typeface="+mn-lt"/>
                </a:rPr>
                <a:t>  </a:t>
              </a:r>
              <a:r>
                <a:rPr lang="en-US" altLang="zh-CN" sz="2625" b="1" kern="0" dirty="0">
                  <a:solidFill>
                    <a:schemeClr val="bg1"/>
                  </a:solidFill>
                  <a:latin typeface="Segoe UI Semilight" panose="020B0402040204020203" pitchFamily="34" charset="0"/>
                  <a:ea typeface="方正兰亭黑简体" panose="02000000000000000000" pitchFamily="2" charset="-122"/>
                  <a:cs typeface="Segoe UI Semilight" panose="020B0402040204020203" pitchFamily="34" charset="0"/>
                  <a:sym typeface="+mn-lt"/>
                </a:rPr>
                <a:t>Test</a:t>
              </a:r>
            </a:p>
          </p:txBody>
        </p:sp>
      </p:grpSp>
      <p:grpSp>
        <p:nvGrpSpPr>
          <p:cNvPr id="23" name="组合 33">
            <a:extLst>
              <a:ext uri="{FF2B5EF4-FFF2-40B4-BE49-F238E27FC236}">
                <a16:creationId xmlns:a16="http://schemas.microsoft.com/office/drawing/2014/main" id="{D51E8F93-403B-4781-8AAD-463549DE5967}"/>
              </a:ext>
            </a:extLst>
          </p:cNvPr>
          <p:cNvGrpSpPr/>
          <p:nvPr/>
        </p:nvGrpSpPr>
        <p:grpSpPr>
          <a:xfrm>
            <a:off x="0" y="-79993"/>
            <a:ext cx="5467351" cy="1387876"/>
            <a:chOff x="0" y="-82343"/>
            <a:chExt cx="5467351" cy="1387876"/>
          </a:xfrm>
        </p:grpSpPr>
        <p:grpSp>
          <p:nvGrpSpPr>
            <p:cNvPr id="24" name="组合 34">
              <a:extLst>
                <a:ext uri="{FF2B5EF4-FFF2-40B4-BE49-F238E27FC236}">
                  <a16:creationId xmlns:a16="http://schemas.microsoft.com/office/drawing/2014/main" id="{88B9586E-757F-4D67-B505-E84A8D73F0CB}"/>
                </a:ext>
              </a:extLst>
            </p:cNvPr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6" name="任意多边形 38">
                <a:extLst>
                  <a:ext uri="{FF2B5EF4-FFF2-40B4-BE49-F238E27FC236}">
                    <a16:creationId xmlns:a16="http://schemas.microsoft.com/office/drawing/2014/main" id="{9AF4152D-D7A5-4136-893B-DF63B2BD8B4A}"/>
                  </a:ext>
                </a:extLst>
              </p:cNvPr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 39">
                <a:extLst>
                  <a:ext uri="{FF2B5EF4-FFF2-40B4-BE49-F238E27FC236}">
                    <a16:creationId xmlns:a16="http://schemas.microsoft.com/office/drawing/2014/main" id="{20FF9024-607B-4281-9972-3FFA8EC8A8AA}"/>
                  </a:ext>
                </a:extLst>
              </p:cNvPr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36">
              <a:extLst>
                <a:ext uri="{FF2B5EF4-FFF2-40B4-BE49-F238E27FC236}">
                  <a16:creationId xmlns:a16="http://schemas.microsoft.com/office/drawing/2014/main" id="{D7463D7C-7C77-4639-B726-E2543E5774BB}"/>
                </a:ext>
              </a:extLst>
            </p:cNvPr>
            <p:cNvSpPr txBox="1"/>
            <p:nvPr/>
          </p:nvSpPr>
          <p:spPr>
            <a:xfrm>
              <a:off x="1269246" y="228315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	</a:t>
              </a:r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TextBox 29">
            <a:extLst>
              <a:ext uri="{FF2B5EF4-FFF2-40B4-BE49-F238E27FC236}">
                <a16:creationId xmlns:a16="http://schemas.microsoft.com/office/drawing/2014/main" id="{056A50D0-31BD-4C7E-BC48-76B7E2C4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566" y="4130085"/>
            <a:ext cx="1128716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Unit test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0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 74"/>
          <p:cNvSpPr/>
          <p:nvPr/>
        </p:nvSpPr>
        <p:spPr>
          <a:xfrm rot="2700000">
            <a:off x="1128820" y="4853582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 rot="2700000">
            <a:off x="10207380" y="5620147"/>
            <a:ext cx="1667713" cy="1023269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2700000">
            <a:off x="9939442" y="5773048"/>
            <a:ext cx="1228628" cy="956548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-2361044" y="850732"/>
            <a:ext cx="5075769" cy="5123083"/>
          </a:xfrm>
          <a:custGeom>
            <a:avLst/>
            <a:gdLst>
              <a:gd name="connsiteX0" fmla="*/ 0 w 5075769"/>
              <a:gd name="connsiteY0" fmla="*/ 273745 h 5123083"/>
              <a:gd name="connsiteX1" fmla="*/ 273742 w 5075769"/>
              <a:gd name="connsiteY1" fmla="*/ 2 h 5123083"/>
              <a:gd name="connsiteX2" fmla="*/ 4409891 w 5075769"/>
              <a:gd name="connsiteY2" fmla="*/ 0 h 5123083"/>
              <a:gd name="connsiteX3" fmla="*/ 5075769 w 5075769"/>
              <a:gd name="connsiteY3" fmla="*/ 665877 h 5123083"/>
              <a:gd name="connsiteX4" fmla="*/ 5075768 w 5075769"/>
              <a:gd name="connsiteY4" fmla="*/ 4896651 h 5123083"/>
              <a:gd name="connsiteX5" fmla="*/ 4849337 w 5075769"/>
              <a:gd name="connsiteY5" fmla="*/ 5123083 h 512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5769" h="5123083">
                <a:moveTo>
                  <a:pt x="0" y="273745"/>
                </a:moveTo>
                <a:lnTo>
                  <a:pt x="273742" y="2"/>
                </a:lnTo>
                <a:lnTo>
                  <a:pt x="4409891" y="0"/>
                </a:lnTo>
                <a:cubicBezTo>
                  <a:pt x="4777644" y="1"/>
                  <a:pt x="5075768" y="298124"/>
                  <a:pt x="5075769" y="665877"/>
                </a:cubicBezTo>
                <a:lnTo>
                  <a:pt x="5075768" y="4896651"/>
                </a:lnTo>
                <a:lnTo>
                  <a:pt x="4849337" y="51230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2700000">
            <a:off x="-2123438" y="1891897"/>
            <a:ext cx="4407208" cy="4180467"/>
          </a:xfrm>
          <a:custGeom>
            <a:avLst/>
            <a:gdLst>
              <a:gd name="connsiteX0" fmla="*/ 0 w 4407208"/>
              <a:gd name="connsiteY0" fmla="*/ 2 h 4180467"/>
              <a:gd name="connsiteX1" fmla="*/ 3741330 w 4407208"/>
              <a:gd name="connsiteY1" fmla="*/ 0 h 4180467"/>
              <a:gd name="connsiteX2" fmla="*/ 4407208 w 4407208"/>
              <a:gd name="connsiteY2" fmla="*/ 665877 h 4180467"/>
              <a:gd name="connsiteX3" fmla="*/ 4407207 w 4407208"/>
              <a:gd name="connsiteY3" fmla="*/ 3953725 h 4180467"/>
              <a:gd name="connsiteX4" fmla="*/ 4180465 w 4407208"/>
              <a:gd name="connsiteY4" fmla="*/ 4180467 h 418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7208" h="4180467">
                <a:moveTo>
                  <a:pt x="0" y="2"/>
                </a:moveTo>
                <a:lnTo>
                  <a:pt x="3741330" y="0"/>
                </a:lnTo>
                <a:cubicBezTo>
                  <a:pt x="4109083" y="1"/>
                  <a:pt x="4407207" y="298124"/>
                  <a:pt x="4407208" y="665877"/>
                </a:cubicBezTo>
                <a:lnTo>
                  <a:pt x="4407207" y="3953725"/>
                </a:lnTo>
                <a:lnTo>
                  <a:pt x="4180465" y="4180467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8100000">
            <a:off x="557094" y="-1876742"/>
            <a:ext cx="4285281" cy="3973762"/>
          </a:xfrm>
          <a:custGeom>
            <a:avLst/>
            <a:gdLst>
              <a:gd name="connsiteX0" fmla="*/ 3973761 w 4285281"/>
              <a:gd name="connsiteY0" fmla="*/ 3973762 h 3973762"/>
              <a:gd name="connsiteX1" fmla="*/ 0 w 4285281"/>
              <a:gd name="connsiteY1" fmla="*/ 1 h 3973762"/>
              <a:gd name="connsiteX2" fmla="*/ 3733660 w 4285281"/>
              <a:gd name="connsiteY2" fmla="*/ 0 h 3973762"/>
              <a:gd name="connsiteX3" fmla="*/ 4285281 w 4285281"/>
              <a:gd name="connsiteY3" fmla="*/ 551621 h 3973762"/>
              <a:gd name="connsiteX4" fmla="*/ 4285281 w 4285281"/>
              <a:gd name="connsiteY4" fmla="*/ 3662241 h 397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5281" h="3973762">
                <a:moveTo>
                  <a:pt x="3973761" y="3973762"/>
                </a:moveTo>
                <a:lnTo>
                  <a:pt x="0" y="1"/>
                </a:lnTo>
                <a:lnTo>
                  <a:pt x="3733660" y="0"/>
                </a:lnTo>
                <a:cubicBezTo>
                  <a:pt x="4038311" y="1"/>
                  <a:pt x="4285281" y="246970"/>
                  <a:pt x="4285281" y="551621"/>
                </a:cubicBezTo>
                <a:lnTo>
                  <a:pt x="4285281" y="3662241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267128" y="1715561"/>
            <a:ext cx="3505610" cy="639854"/>
            <a:chOff x="5651362" y="1604422"/>
            <a:chExt cx="3505610" cy="639854"/>
          </a:xfrm>
        </p:grpSpPr>
        <p:sp>
          <p:nvSpPr>
            <p:cNvPr id="65" name="任意多边形 64"/>
            <p:cNvSpPr/>
            <p:nvPr/>
          </p:nvSpPr>
          <p:spPr>
            <a:xfrm rot="2700000">
              <a:off x="5652638" y="1603146"/>
              <a:ext cx="639854" cy="642405"/>
            </a:xfrm>
            <a:custGeom>
              <a:avLst/>
              <a:gdLst>
                <a:gd name="connsiteX0" fmla="*/ 490015 w 639854"/>
                <a:gd name="connsiteY0" fmla="*/ 139923 h 642405"/>
                <a:gd name="connsiteX1" fmla="*/ 497027 w 639854"/>
                <a:gd name="connsiteY1" fmla="*/ 142827 h 642405"/>
                <a:gd name="connsiteX2" fmla="*/ 499931 w 639854"/>
                <a:gd name="connsiteY2" fmla="*/ 149839 h 642405"/>
                <a:gd name="connsiteX3" fmla="*/ 499931 w 639854"/>
                <a:gd name="connsiteY3" fmla="*/ 139923 h 642405"/>
                <a:gd name="connsiteX4" fmla="*/ 0 w 639854"/>
                <a:gd name="connsiteY4" fmla="*/ 269028 h 642405"/>
                <a:gd name="connsiteX5" fmla="*/ 126280 w 639854"/>
                <a:gd name="connsiteY5" fmla="*/ 142749 h 642405"/>
                <a:gd name="connsiteX6" fmla="*/ 126280 w 639854"/>
                <a:gd name="connsiteY6" fmla="*/ 142749 h 642405"/>
                <a:gd name="connsiteX7" fmla="*/ 129106 w 639854"/>
                <a:gd name="connsiteY7" fmla="*/ 139923 h 642405"/>
                <a:gd name="connsiteX8" fmla="*/ 129106 w 639854"/>
                <a:gd name="connsiteY8" fmla="*/ 139923 h 642405"/>
                <a:gd name="connsiteX9" fmla="*/ 255385 w 639854"/>
                <a:gd name="connsiteY9" fmla="*/ 13643 h 642405"/>
                <a:gd name="connsiteX10" fmla="*/ 255386 w 639854"/>
                <a:gd name="connsiteY10" fmla="*/ 13643 h 642405"/>
                <a:gd name="connsiteX11" fmla="*/ 269029 w 639854"/>
                <a:gd name="connsiteY11" fmla="*/ 0 h 642405"/>
                <a:gd name="connsiteX12" fmla="*/ 593006 w 639854"/>
                <a:gd name="connsiteY12" fmla="*/ 0 h 642405"/>
                <a:gd name="connsiteX13" fmla="*/ 639854 w 639854"/>
                <a:gd name="connsiteY13" fmla="*/ 46848 h 642405"/>
                <a:gd name="connsiteX14" fmla="*/ 639854 w 639854"/>
                <a:gd name="connsiteY14" fmla="*/ 373376 h 642405"/>
                <a:gd name="connsiteX15" fmla="*/ 513574 w 639854"/>
                <a:gd name="connsiteY15" fmla="*/ 499656 h 642405"/>
                <a:gd name="connsiteX16" fmla="*/ 513575 w 639854"/>
                <a:gd name="connsiteY16" fmla="*/ 499655 h 642405"/>
                <a:gd name="connsiteX17" fmla="*/ 510748 w 639854"/>
                <a:gd name="connsiteY17" fmla="*/ 502482 h 642405"/>
                <a:gd name="connsiteX18" fmla="*/ 510748 w 639854"/>
                <a:gd name="connsiteY18" fmla="*/ 502482 h 642405"/>
                <a:gd name="connsiteX19" fmla="*/ 384469 w 639854"/>
                <a:gd name="connsiteY19" fmla="*/ 628762 h 642405"/>
                <a:gd name="connsiteX20" fmla="*/ 384469 w 639854"/>
                <a:gd name="connsiteY20" fmla="*/ 628761 h 642405"/>
                <a:gd name="connsiteX21" fmla="*/ 370825 w 639854"/>
                <a:gd name="connsiteY21" fmla="*/ 642405 h 642405"/>
                <a:gd name="connsiteX22" fmla="*/ 370825 w 639854"/>
                <a:gd name="connsiteY22" fmla="*/ 269028 h 6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9854" h="642405">
                  <a:moveTo>
                    <a:pt x="490015" y="139923"/>
                  </a:moveTo>
                  <a:lnTo>
                    <a:pt x="497027" y="142827"/>
                  </a:lnTo>
                  <a:lnTo>
                    <a:pt x="499931" y="149839"/>
                  </a:lnTo>
                  <a:lnTo>
                    <a:pt x="499931" y="139923"/>
                  </a:lnTo>
                  <a:close/>
                  <a:moveTo>
                    <a:pt x="0" y="269028"/>
                  </a:moveTo>
                  <a:lnTo>
                    <a:pt x="126280" y="142749"/>
                  </a:lnTo>
                  <a:lnTo>
                    <a:pt x="126280" y="142749"/>
                  </a:lnTo>
                  <a:lnTo>
                    <a:pt x="129106" y="139923"/>
                  </a:lnTo>
                  <a:lnTo>
                    <a:pt x="129106" y="139923"/>
                  </a:lnTo>
                  <a:lnTo>
                    <a:pt x="255385" y="13643"/>
                  </a:lnTo>
                  <a:lnTo>
                    <a:pt x="255386" y="13643"/>
                  </a:lnTo>
                  <a:lnTo>
                    <a:pt x="269029" y="0"/>
                  </a:lnTo>
                  <a:lnTo>
                    <a:pt x="593006" y="0"/>
                  </a:lnTo>
                  <a:cubicBezTo>
                    <a:pt x="618879" y="0"/>
                    <a:pt x="639854" y="20975"/>
                    <a:pt x="639854" y="46848"/>
                  </a:cubicBezTo>
                  <a:lnTo>
                    <a:pt x="639854" y="373376"/>
                  </a:lnTo>
                  <a:lnTo>
                    <a:pt x="513574" y="499656"/>
                  </a:lnTo>
                  <a:lnTo>
                    <a:pt x="513575" y="499655"/>
                  </a:lnTo>
                  <a:lnTo>
                    <a:pt x="510748" y="502482"/>
                  </a:lnTo>
                  <a:lnTo>
                    <a:pt x="510748" y="502482"/>
                  </a:lnTo>
                  <a:lnTo>
                    <a:pt x="384469" y="628762"/>
                  </a:lnTo>
                  <a:lnTo>
                    <a:pt x="384469" y="628761"/>
                  </a:lnTo>
                  <a:lnTo>
                    <a:pt x="370825" y="642405"/>
                  </a:lnTo>
                  <a:lnTo>
                    <a:pt x="370825" y="269028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433149" y="1693515"/>
              <a:ext cx="2723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Overview Project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977209" y="169362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sz="2400" b="1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263149" y="2711242"/>
            <a:ext cx="2462054" cy="639854"/>
            <a:chOff x="5651363" y="2580744"/>
            <a:chExt cx="2462054" cy="639854"/>
          </a:xfrm>
        </p:grpSpPr>
        <p:sp>
          <p:nvSpPr>
            <p:cNvPr id="66" name="任意多边形 65"/>
            <p:cNvSpPr/>
            <p:nvPr/>
          </p:nvSpPr>
          <p:spPr>
            <a:xfrm rot="2700000">
              <a:off x="5652639" y="2579468"/>
              <a:ext cx="639854" cy="642405"/>
            </a:xfrm>
            <a:custGeom>
              <a:avLst/>
              <a:gdLst>
                <a:gd name="connsiteX0" fmla="*/ 490015 w 639854"/>
                <a:gd name="connsiteY0" fmla="*/ 139923 h 642405"/>
                <a:gd name="connsiteX1" fmla="*/ 497027 w 639854"/>
                <a:gd name="connsiteY1" fmla="*/ 142827 h 642405"/>
                <a:gd name="connsiteX2" fmla="*/ 499931 w 639854"/>
                <a:gd name="connsiteY2" fmla="*/ 149839 h 642405"/>
                <a:gd name="connsiteX3" fmla="*/ 499931 w 639854"/>
                <a:gd name="connsiteY3" fmla="*/ 139923 h 642405"/>
                <a:gd name="connsiteX4" fmla="*/ 0 w 639854"/>
                <a:gd name="connsiteY4" fmla="*/ 269028 h 642405"/>
                <a:gd name="connsiteX5" fmla="*/ 126280 w 639854"/>
                <a:gd name="connsiteY5" fmla="*/ 142749 h 642405"/>
                <a:gd name="connsiteX6" fmla="*/ 126280 w 639854"/>
                <a:gd name="connsiteY6" fmla="*/ 142749 h 642405"/>
                <a:gd name="connsiteX7" fmla="*/ 129106 w 639854"/>
                <a:gd name="connsiteY7" fmla="*/ 139923 h 642405"/>
                <a:gd name="connsiteX8" fmla="*/ 129106 w 639854"/>
                <a:gd name="connsiteY8" fmla="*/ 139923 h 642405"/>
                <a:gd name="connsiteX9" fmla="*/ 255385 w 639854"/>
                <a:gd name="connsiteY9" fmla="*/ 13643 h 642405"/>
                <a:gd name="connsiteX10" fmla="*/ 255386 w 639854"/>
                <a:gd name="connsiteY10" fmla="*/ 13643 h 642405"/>
                <a:gd name="connsiteX11" fmla="*/ 269029 w 639854"/>
                <a:gd name="connsiteY11" fmla="*/ 0 h 642405"/>
                <a:gd name="connsiteX12" fmla="*/ 593006 w 639854"/>
                <a:gd name="connsiteY12" fmla="*/ 0 h 642405"/>
                <a:gd name="connsiteX13" fmla="*/ 639854 w 639854"/>
                <a:gd name="connsiteY13" fmla="*/ 46848 h 642405"/>
                <a:gd name="connsiteX14" fmla="*/ 639854 w 639854"/>
                <a:gd name="connsiteY14" fmla="*/ 373376 h 642405"/>
                <a:gd name="connsiteX15" fmla="*/ 513574 w 639854"/>
                <a:gd name="connsiteY15" fmla="*/ 499656 h 642405"/>
                <a:gd name="connsiteX16" fmla="*/ 513575 w 639854"/>
                <a:gd name="connsiteY16" fmla="*/ 499655 h 642405"/>
                <a:gd name="connsiteX17" fmla="*/ 510748 w 639854"/>
                <a:gd name="connsiteY17" fmla="*/ 502482 h 642405"/>
                <a:gd name="connsiteX18" fmla="*/ 510748 w 639854"/>
                <a:gd name="connsiteY18" fmla="*/ 502482 h 642405"/>
                <a:gd name="connsiteX19" fmla="*/ 384469 w 639854"/>
                <a:gd name="connsiteY19" fmla="*/ 628762 h 642405"/>
                <a:gd name="connsiteX20" fmla="*/ 384469 w 639854"/>
                <a:gd name="connsiteY20" fmla="*/ 628761 h 642405"/>
                <a:gd name="connsiteX21" fmla="*/ 370825 w 639854"/>
                <a:gd name="connsiteY21" fmla="*/ 642405 h 642405"/>
                <a:gd name="connsiteX22" fmla="*/ 370825 w 639854"/>
                <a:gd name="connsiteY22" fmla="*/ 269028 h 6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9854" h="642405">
                  <a:moveTo>
                    <a:pt x="490015" y="139923"/>
                  </a:moveTo>
                  <a:lnTo>
                    <a:pt x="497027" y="142827"/>
                  </a:lnTo>
                  <a:lnTo>
                    <a:pt x="499931" y="149839"/>
                  </a:lnTo>
                  <a:lnTo>
                    <a:pt x="499931" y="139923"/>
                  </a:lnTo>
                  <a:close/>
                  <a:moveTo>
                    <a:pt x="0" y="269028"/>
                  </a:moveTo>
                  <a:lnTo>
                    <a:pt x="126280" y="142749"/>
                  </a:lnTo>
                  <a:lnTo>
                    <a:pt x="126280" y="142749"/>
                  </a:lnTo>
                  <a:lnTo>
                    <a:pt x="129106" y="139923"/>
                  </a:lnTo>
                  <a:lnTo>
                    <a:pt x="129106" y="139923"/>
                  </a:lnTo>
                  <a:lnTo>
                    <a:pt x="255385" y="13643"/>
                  </a:lnTo>
                  <a:lnTo>
                    <a:pt x="255386" y="13643"/>
                  </a:lnTo>
                  <a:lnTo>
                    <a:pt x="269029" y="0"/>
                  </a:lnTo>
                  <a:lnTo>
                    <a:pt x="593006" y="0"/>
                  </a:lnTo>
                  <a:cubicBezTo>
                    <a:pt x="618879" y="0"/>
                    <a:pt x="639854" y="20975"/>
                    <a:pt x="639854" y="46848"/>
                  </a:cubicBezTo>
                  <a:lnTo>
                    <a:pt x="639854" y="373376"/>
                  </a:lnTo>
                  <a:lnTo>
                    <a:pt x="513574" y="499656"/>
                  </a:lnTo>
                  <a:lnTo>
                    <a:pt x="513575" y="499655"/>
                  </a:lnTo>
                  <a:lnTo>
                    <a:pt x="510748" y="502482"/>
                  </a:lnTo>
                  <a:lnTo>
                    <a:pt x="510748" y="502482"/>
                  </a:lnTo>
                  <a:lnTo>
                    <a:pt x="384469" y="628762"/>
                  </a:lnTo>
                  <a:lnTo>
                    <a:pt x="384469" y="628761"/>
                  </a:lnTo>
                  <a:lnTo>
                    <a:pt x="370825" y="642405"/>
                  </a:lnTo>
                  <a:lnTo>
                    <a:pt x="370825" y="269028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5977209" y="2661090"/>
              <a:ext cx="2136208" cy="470522"/>
              <a:chOff x="5977209" y="2661090"/>
              <a:chExt cx="2136208" cy="470522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6433149" y="2661090"/>
                <a:ext cx="16802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  <a:latin typeface="Century Gothic" panose="020B0502020202020204" pitchFamily="34" charset="0"/>
                  </a:rPr>
                  <a:t>Progress</a:t>
                </a:r>
                <a:r>
                  <a:rPr lang="zh-CN" altLang="en-US" sz="2400" b="1" dirty="0">
                    <a:solidFill>
                      <a:schemeClr val="accent3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3"/>
                    </a:solidFill>
                    <a:latin typeface="Century Gothic" panose="020B0502020202020204" pitchFamily="34" charset="0"/>
                  </a:rPr>
                  <a:t>1</a:t>
                </a:r>
                <a:endParaRPr lang="zh-CN" altLang="en-US" sz="2400" b="1" dirty="0">
                  <a:solidFill>
                    <a:schemeClr val="accent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977209" y="2669947"/>
                <a:ext cx="357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b="1" i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</a:t>
                </a:r>
                <a:endParaRPr lang="zh-CN" altLang="en-US" sz="2400" b="1" i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5263149" y="3733785"/>
            <a:ext cx="4188488" cy="639854"/>
            <a:chOff x="5651363" y="3557063"/>
            <a:chExt cx="4188488" cy="639854"/>
          </a:xfrm>
        </p:grpSpPr>
        <p:sp>
          <p:nvSpPr>
            <p:cNvPr id="67" name="任意多边形 66"/>
            <p:cNvSpPr/>
            <p:nvPr/>
          </p:nvSpPr>
          <p:spPr>
            <a:xfrm rot="2700000">
              <a:off x="5652639" y="3555787"/>
              <a:ext cx="639854" cy="642405"/>
            </a:xfrm>
            <a:custGeom>
              <a:avLst/>
              <a:gdLst>
                <a:gd name="connsiteX0" fmla="*/ 490015 w 639854"/>
                <a:gd name="connsiteY0" fmla="*/ 139923 h 642405"/>
                <a:gd name="connsiteX1" fmla="*/ 497027 w 639854"/>
                <a:gd name="connsiteY1" fmla="*/ 142827 h 642405"/>
                <a:gd name="connsiteX2" fmla="*/ 499931 w 639854"/>
                <a:gd name="connsiteY2" fmla="*/ 149839 h 642405"/>
                <a:gd name="connsiteX3" fmla="*/ 499931 w 639854"/>
                <a:gd name="connsiteY3" fmla="*/ 139923 h 642405"/>
                <a:gd name="connsiteX4" fmla="*/ 0 w 639854"/>
                <a:gd name="connsiteY4" fmla="*/ 269028 h 642405"/>
                <a:gd name="connsiteX5" fmla="*/ 126280 w 639854"/>
                <a:gd name="connsiteY5" fmla="*/ 142749 h 642405"/>
                <a:gd name="connsiteX6" fmla="*/ 126280 w 639854"/>
                <a:gd name="connsiteY6" fmla="*/ 142749 h 642405"/>
                <a:gd name="connsiteX7" fmla="*/ 129106 w 639854"/>
                <a:gd name="connsiteY7" fmla="*/ 139923 h 642405"/>
                <a:gd name="connsiteX8" fmla="*/ 129106 w 639854"/>
                <a:gd name="connsiteY8" fmla="*/ 139923 h 642405"/>
                <a:gd name="connsiteX9" fmla="*/ 255385 w 639854"/>
                <a:gd name="connsiteY9" fmla="*/ 13643 h 642405"/>
                <a:gd name="connsiteX10" fmla="*/ 255386 w 639854"/>
                <a:gd name="connsiteY10" fmla="*/ 13643 h 642405"/>
                <a:gd name="connsiteX11" fmla="*/ 269029 w 639854"/>
                <a:gd name="connsiteY11" fmla="*/ 0 h 642405"/>
                <a:gd name="connsiteX12" fmla="*/ 593006 w 639854"/>
                <a:gd name="connsiteY12" fmla="*/ 0 h 642405"/>
                <a:gd name="connsiteX13" fmla="*/ 639854 w 639854"/>
                <a:gd name="connsiteY13" fmla="*/ 46848 h 642405"/>
                <a:gd name="connsiteX14" fmla="*/ 639854 w 639854"/>
                <a:gd name="connsiteY14" fmla="*/ 373376 h 642405"/>
                <a:gd name="connsiteX15" fmla="*/ 513574 w 639854"/>
                <a:gd name="connsiteY15" fmla="*/ 499656 h 642405"/>
                <a:gd name="connsiteX16" fmla="*/ 513575 w 639854"/>
                <a:gd name="connsiteY16" fmla="*/ 499655 h 642405"/>
                <a:gd name="connsiteX17" fmla="*/ 510748 w 639854"/>
                <a:gd name="connsiteY17" fmla="*/ 502482 h 642405"/>
                <a:gd name="connsiteX18" fmla="*/ 510748 w 639854"/>
                <a:gd name="connsiteY18" fmla="*/ 502482 h 642405"/>
                <a:gd name="connsiteX19" fmla="*/ 384469 w 639854"/>
                <a:gd name="connsiteY19" fmla="*/ 628762 h 642405"/>
                <a:gd name="connsiteX20" fmla="*/ 384469 w 639854"/>
                <a:gd name="connsiteY20" fmla="*/ 628761 h 642405"/>
                <a:gd name="connsiteX21" fmla="*/ 370825 w 639854"/>
                <a:gd name="connsiteY21" fmla="*/ 642405 h 642405"/>
                <a:gd name="connsiteX22" fmla="*/ 370825 w 639854"/>
                <a:gd name="connsiteY22" fmla="*/ 269028 h 6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9854" h="642405">
                  <a:moveTo>
                    <a:pt x="490015" y="139923"/>
                  </a:moveTo>
                  <a:lnTo>
                    <a:pt x="497027" y="142827"/>
                  </a:lnTo>
                  <a:lnTo>
                    <a:pt x="499931" y="149839"/>
                  </a:lnTo>
                  <a:lnTo>
                    <a:pt x="499931" y="139923"/>
                  </a:lnTo>
                  <a:close/>
                  <a:moveTo>
                    <a:pt x="0" y="269028"/>
                  </a:moveTo>
                  <a:lnTo>
                    <a:pt x="126280" y="142749"/>
                  </a:lnTo>
                  <a:lnTo>
                    <a:pt x="126280" y="142749"/>
                  </a:lnTo>
                  <a:lnTo>
                    <a:pt x="129106" y="139923"/>
                  </a:lnTo>
                  <a:lnTo>
                    <a:pt x="129106" y="139923"/>
                  </a:lnTo>
                  <a:lnTo>
                    <a:pt x="255385" y="13643"/>
                  </a:lnTo>
                  <a:lnTo>
                    <a:pt x="255386" y="13643"/>
                  </a:lnTo>
                  <a:lnTo>
                    <a:pt x="269029" y="0"/>
                  </a:lnTo>
                  <a:lnTo>
                    <a:pt x="593006" y="0"/>
                  </a:lnTo>
                  <a:cubicBezTo>
                    <a:pt x="618879" y="0"/>
                    <a:pt x="639854" y="20975"/>
                    <a:pt x="639854" y="46848"/>
                  </a:cubicBezTo>
                  <a:lnTo>
                    <a:pt x="639854" y="373376"/>
                  </a:lnTo>
                  <a:lnTo>
                    <a:pt x="513574" y="499656"/>
                  </a:lnTo>
                  <a:lnTo>
                    <a:pt x="513575" y="499655"/>
                  </a:lnTo>
                  <a:lnTo>
                    <a:pt x="510748" y="502482"/>
                  </a:lnTo>
                  <a:lnTo>
                    <a:pt x="510748" y="502482"/>
                  </a:lnTo>
                  <a:lnTo>
                    <a:pt x="384469" y="628762"/>
                  </a:lnTo>
                  <a:lnTo>
                    <a:pt x="384469" y="628761"/>
                  </a:lnTo>
                  <a:lnTo>
                    <a:pt x="370825" y="642405"/>
                  </a:lnTo>
                  <a:lnTo>
                    <a:pt x="370825" y="269028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433149" y="3597353"/>
              <a:ext cx="3406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Nest Stage-Progress 2</a:t>
              </a:r>
              <a:endParaRPr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77209" y="3646268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b="1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sz="2400" b="1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860090" y="568529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32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任意多边形 75"/>
          <p:cNvSpPr/>
          <p:nvPr/>
        </p:nvSpPr>
        <p:spPr>
          <a:xfrm rot="2700000">
            <a:off x="3427329" y="2269748"/>
            <a:ext cx="593302" cy="596266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0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1" grpId="0" animBg="1"/>
      <p:bldP spid="42" grpId="0" animBg="1"/>
      <p:bldP spid="33" grpId="0" animBg="1"/>
      <p:bldP spid="38" grpId="0" animBg="1"/>
      <p:bldP spid="31" grpId="0" animBg="1"/>
      <p:bldP spid="69" grpId="0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0" y="-122099"/>
            <a:ext cx="5789999" cy="1482920"/>
            <a:chOff x="0" y="-82343"/>
            <a:chExt cx="5789999" cy="1482920"/>
          </a:xfrm>
        </p:grpSpPr>
        <p:grpSp>
          <p:nvGrpSpPr>
            <p:cNvPr id="65" name="组合 64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69" name="任意多边形 68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591894" y="323359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Test-example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18EE648-C867-4832-8188-2208ACA27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23" y="1842051"/>
            <a:ext cx="7686554" cy="4843670"/>
          </a:xfrm>
          <a:prstGeom prst="rect">
            <a:avLst/>
          </a:prstGeom>
        </p:spPr>
      </p:pic>
      <p:sp>
        <p:nvSpPr>
          <p:cNvPr id="2" name="文本框 41">
            <a:extLst>
              <a:ext uri="{FF2B5EF4-FFF2-40B4-BE49-F238E27FC236}">
                <a16:creationId xmlns:a16="http://schemas.microsoft.com/office/drawing/2014/main" id="{30A833D4-A62B-4F2A-AA09-3EFBB4C8AB7B}"/>
              </a:ext>
            </a:extLst>
          </p:cNvPr>
          <p:cNvSpPr txBox="1"/>
          <p:nvPr/>
        </p:nvSpPr>
        <p:spPr>
          <a:xfrm>
            <a:off x="1708295" y="1224564"/>
            <a:ext cx="426719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Unit Test Case(UTC-03)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5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0" y="-122099"/>
            <a:ext cx="5789999" cy="1482920"/>
            <a:chOff x="0" y="-82343"/>
            <a:chExt cx="5789999" cy="1482920"/>
          </a:xfrm>
        </p:grpSpPr>
        <p:grpSp>
          <p:nvGrpSpPr>
            <p:cNvPr id="65" name="组合 64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69" name="任意多边形 68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591894" y="323359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Test-example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75" name="文本框 23">
            <a:extLst>
              <a:ext uri="{FF2B5EF4-FFF2-40B4-BE49-F238E27FC236}">
                <a16:creationId xmlns:a16="http://schemas.microsoft.com/office/drawing/2014/main" id="{042C17C0-AE88-4F5A-B77E-3EA67217DB7C}"/>
              </a:ext>
            </a:extLst>
          </p:cNvPr>
          <p:cNvSpPr txBox="1"/>
          <p:nvPr/>
        </p:nvSpPr>
        <p:spPr>
          <a:xfrm>
            <a:off x="1068084" y="2783620"/>
            <a:ext cx="1910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test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2DB2B-8714-42EB-B7D0-C82C6ED48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1870301"/>
            <a:ext cx="8322365" cy="4823367"/>
          </a:xfrm>
          <a:prstGeom prst="rect">
            <a:avLst/>
          </a:prstGeom>
        </p:spPr>
      </p:pic>
      <p:sp>
        <p:nvSpPr>
          <p:cNvPr id="4" name="文本框 41">
            <a:extLst>
              <a:ext uri="{FF2B5EF4-FFF2-40B4-BE49-F238E27FC236}">
                <a16:creationId xmlns:a16="http://schemas.microsoft.com/office/drawing/2014/main" id="{505DE1FD-5C35-417A-AC79-3488CA22A58B}"/>
              </a:ext>
            </a:extLst>
          </p:cNvPr>
          <p:cNvSpPr txBox="1"/>
          <p:nvPr/>
        </p:nvSpPr>
        <p:spPr>
          <a:xfrm>
            <a:off x="1749287" y="1176155"/>
            <a:ext cx="472191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System Test Case (STC-03)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b0c6baf-35f5-46ae-b9f3-94339fc7467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37718" y="1847004"/>
            <a:ext cx="2500611" cy="3801498"/>
            <a:chOff x="1837718" y="1847003"/>
            <a:chExt cx="2609831" cy="380149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447549" y="1847003"/>
              <a:ext cx="0" cy="3801499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śľiḑè"/>
            <p:cNvSpPr/>
            <p:nvPr/>
          </p:nvSpPr>
          <p:spPr>
            <a:xfrm>
              <a:off x="1946563" y="2452467"/>
              <a:ext cx="800117" cy="80011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îšḻíďé"/>
            <p:cNvSpPr/>
            <p:nvPr/>
          </p:nvSpPr>
          <p:spPr>
            <a:xfrm>
              <a:off x="2328714" y="2601676"/>
              <a:ext cx="800117" cy="80011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ïṥlïdé"/>
            <p:cNvSpPr/>
            <p:nvPr/>
          </p:nvSpPr>
          <p:spPr>
            <a:xfrm>
              <a:off x="2897536" y="2618122"/>
              <a:ext cx="800117" cy="80011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" name="îṧľïḑe"/>
            <p:cNvSpPr/>
            <p:nvPr/>
          </p:nvSpPr>
          <p:spPr>
            <a:xfrm>
              <a:off x="2245190" y="3112932"/>
              <a:ext cx="800117" cy="80011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" name="iṩḻïḓê"/>
            <p:cNvSpPr/>
            <p:nvPr/>
          </p:nvSpPr>
          <p:spPr>
            <a:xfrm>
              <a:off x="2814012" y="3129378"/>
              <a:ext cx="800117" cy="800117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íṧ1íḋe"/>
            <p:cNvSpPr>
              <a:spLocks/>
            </p:cNvSpPr>
            <p:nvPr/>
          </p:nvSpPr>
          <p:spPr bwMode="auto">
            <a:xfrm>
              <a:off x="1837718" y="2900602"/>
              <a:ext cx="2187575" cy="1066800"/>
            </a:xfrm>
            <a:custGeom>
              <a:avLst/>
              <a:gdLst>
                <a:gd name="T0" fmla="*/ 696 w 726"/>
                <a:gd name="T1" fmla="*/ 0 h 353"/>
                <a:gd name="T2" fmla="*/ 31 w 726"/>
                <a:gd name="T3" fmla="*/ 0 h 353"/>
                <a:gd name="T4" fmla="*/ 52 w 726"/>
                <a:gd name="T5" fmla="*/ 75 h 353"/>
                <a:gd name="T6" fmla="*/ 66 w 726"/>
                <a:gd name="T7" fmla="*/ 75 h 353"/>
                <a:gd name="T8" fmla="*/ 105 w 726"/>
                <a:gd name="T9" fmla="*/ 324 h 353"/>
                <a:gd name="T10" fmla="*/ 139 w 726"/>
                <a:gd name="T11" fmla="*/ 353 h 353"/>
                <a:gd name="T12" fmla="*/ 588 w 726"/>
                <a:gd name="T13" fmla="*/ 353 h 353"/>
                <a:gd name="T14" fmla="*/ 621 w 726"/>
                <a:gd name="T15" fmla="*/ 324 h 353"/>
                <a:gd name="T16" fmla="*/ 660 w 726"/>
                <a:gd name="T17" fmla="*/ 75 h 353"/>
                <a:gd name="T18" fmla="*/ 674 w 726"/>
                <a:gd name="T19" fmla="*/ 75 h 353"/>
                <a:gd name="T20" fmla="*/ 696 w 726"/>
                <a:gd name="T21" fmla="*/ 0 h 353"/>
                <a:gd name="T22" fmla="*/ 523 w 726"/>
                <a:gd name="T23" fmla="*/ 303 h 353"/>
                <a:gd name="T24" fmla="*/ 203 w 726"/>
                <a:gd name="T25" fmla="*/ 303 h 353"/>
                <a:gd name="T26" fmla="*/ 182 w 726"/>
                <a:gd name="T27" fmla="*/ 282 h 353"/>
                <a:gd name="T28" fmla="*/ 203 w 726"/>
                <a:gd name="T29" fmla="*/ 260 h 353"/>
                <a:gd name="T30" fmla="*/ 523 w 726"/>
                <a:gd name="T31" fmla="*/ 260 h 353"/>
                <a:gd name="T32" fmla="*/ 544 w 726"/>
                <a:gd name="T33" fmla="*/ 282 h 353"/>
                <a:gd name="T34" fmla="*/ 523 w 726"/>
                <a:gd name="T35" fmla="*/ 303 h 353"/>
                <a:gd name="T36" fmla="*/ 550 w 726"/>
                <a:gd name="T37" fmla="*/ 201 h 353"/>
                <a:gd name="T38" fmla="*/ 176 w 726"/>
                <a:gd name="T39" fmla="*/ 201 h 353"/>
                <a:gd name="T40" fmla="*/ 155 w 726"/>
                <a:gd name="T41" fmla="*/ 180 h 353"/>
                <a:gd name="T42" fmla="*/ 176 w 726"/>
                <a:gd name="T43" fmla="*/ 159 h 353"/>
                <a:gd name="T44" fmla="*/ 550 w 726"/>
                <a:gd name="T45" fmla="*/ 159 h 353"/>
                <a:gd name="T46" fmla="*/ 572 w 726"/>
                <a:gd name="T47" fmla="*/ 180 h 353"/>
                <a:gd name="T48" fmla="*/ 550 w 726"/>
                <a:gd name="T49" fmla="*/ 201 h 353"/>
                <a:gd name="T50" fmla="*/ 578 w 726"/>
                <a:gd name="T51" fmla="*/ 102 h 353"/>
                <a:gd name="T52" fmla="*/ 149 w 726"/>
                <a:gd name="T53" fmla="*/ 102 h 353"/>
                <a:gd name="T54" fmla="*/ 128 w 726"/>
                <a:gd name="T55" fmla="*/ 80 h 353"/>
                <a:gd name="T56" fmla="*/ 149 w 726"/>
                <a:gd name="T57" fmla="*/ 59 h 353"/>
                <a:gd name="T58" fmla="*/ 578 w 726"/>
                <a:gd name="T59" fmla="*/ 59 h 353"/>
                <a:gd name="T60" fmla="*/ 599 w 726"/>
                <a:gd name="T61" fmla="*/ 80 h 353"/>
                <a:gd name="T62" fmla="*/ 578 w 726"/>
                <a:gd name="T63" fmla="*/ 10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6" h="353">
                  <a:moveTo>
                    <a:pt x="696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0" y="18"/>
                    <a:pt x="8" y="75"/>
                    <a:pt x="52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105" y="324"/>
                    <a:pt x="105" y="324"/>
                    <a:pt x="105" y="324"/>
                  </a:cubicBezTo>
                  <a:cubicBezTo>
                    <a:pt x="108" y="340"/>
                    <a:pt x="123" y="353"/>
                    <a:pt x="139" y="353"/>
                  </a:cubicBezTo>
                  <a:cubicBezTo>
                    <a:pt x="588" y="353"/>
                    <a:pt x="588" y="353"/>
                    <a:pt x="588" y="353"/>
                  </a:cubicBezTo>
                  <a:cubicBezTo>
                    <a:pt x="604" y="353"/>
                    <a:pt x="619" y="340"/>
                    <a:pt x="621" y="324"/>
                  </a:cubicBezTo>
                  <a:cubicBezTo>
                    <a:pt x="634" y="241"/>
                    <a:pt x="647" y="158"/>
                    <a:pt x="660" y="75"/>
                  </a:cubicBezTo>
                  <a:cubicBezTo>
                    <a:pt x="674" y="75"/>
                    <a:pt x="674" y="75"/>
                    <a:pt x="674" y="75"/>
                  </a:cubicBezTo>
                  <a:cubicBezTo>
                    <a:pt x="719" y="75"/>
                    <a:pt x="726" y="18"/>
                    <a:pt x="696" y="0"/>
                  </a:cubicBezTo>
                  <a:close/>
                  <a:moveTo>
                    <a:pt x="523" y="303"/>
                  </a:moveTo>
                  <a:cubicBezTo>
                    <a:pt x="203" y="303"/>
                    <a:pt x="203" y="303"/>
                    <a:pt x="203" y="303"/>
                  </a:cubicBezTo>
                  <a:cubicBezTo>
                    <a:pt x="192" y="303"/>
                    <a:pt x="182" y="293"/>
                    <a:pt x="182" y="282"/>
                  </a:cubicBezTo>
                  <a:cubicBezTo>
                    <a:pt x="182" y="270"/>
                    <a:pt x="192" y="260"/>
                    <a:pt x="203" y="260"/>
                  </a:cubicBezTo>
                  <a:cubicBezTo>
                    <a:pt x="523" y="260"/>
                    <a:pt x="523" y="260"/>
                    <a:pt x="523" y="260"/>
                  </a:cubicBezTo>
                  <a:cubicBezTo>
                    <a:pt x="535" y="260"/>
                    <a:pt x="544" y="270"/>
                    <a:pt x="544" y="282"/>
                  </a:cubicBezTo>
                  <a:cubicBezTo>
                    <a:pt x="544" y="293"/>
                    <a:pt x="535" y="303"/>
                    <a:pt x="523" y="303"/>
                  </a:cubicBezTo>
                  <a:close/>
                  <a:moveTo>
                    <a:pt x="550" y="201"/>
                  </a:moveTo>
                  <a:cubicBezTo>
                    <a:pt x="176" y="201"/>
                    <a:pt x="176" y="201"/>
                    <a:pt x="176" y="201"/>
                  </a:cubicBezTo>
                  <a:cubicBezTo>
                    <a:pt x="164" y="201"/>
                    <a:pt x="155" y="192"/>
                    <a:pt x="155" y="180"/>
                  </a:cubicBezTo>
                  <a:cubicBezTo>
                    <a:pt x="155" y="168"/>
                    <a:pt x="164" y="159"/>
                    <a:pt x="176" y="159"/>
                  </a:cubicBezTo>
                  <a:cubicBezTo>
                    <a:pt x="550" y="159"/>
                    <a:pt x="550" y="159"/>
                    <a:pt x="550" y="159"/>
                  </a:cubicBezTo>
                  <a:cubicBezTo>
                    <a:pt x="562" y="159"/>
                    <a:pt x="572" y="168"/>
                    <a:pt x="572" y="180"/>
                  </a:cubicBezTo>
                  <a:cubicBezTo>
                    <a:pt x="572" y="192"/>
                    <a:pt x="562" y="201"/>
                    <a:pt x="550" y="201"/>
                  </a:cubicBezTo>
                  <a:close/>
                  <a:moveTo>
                    <a:pt x="578" y="102"/>
                  </a:moveTo>
                  <a:cubicBezTo>
                    <a:pt x="149" y="102"/>
                    <a:pt x="149" y="102"/>
                    <a:pt x="149" y="102"/>
                  </a:cubicBezTo>
                  <a:cubicBezTo>
                    <a:pt x="137" y="102"/>
                    <a:pt x="128" y="92"/>
                    <a:pt x="128" y="80"/>
                  </a:cubicBezTo>
                  <a:cubicBezTo>
                    <a:pt x="128" y="69"/>
                    <a:pt x="137" y="59"/>
                    <a:pt x="149" y="59"/>
                  </a:cubicBezTo>
                  <a:cubicBezTo>
                    <a:pt x="578" y="59"/>
                    <a:pt x="578" y="59"/>
                    <a:pt x="578" y="59"/>
                  </a:cubicBezTo>
                  <a:cubicBezTo>
                    <a:pt x="589" y="59"/>
                    <a:pt x="599" y="69"/>
                    <a:pt x="599" y="80"/>
                  </a:cubicBezTo>
                  <a:cubicBezTo>
                    <a:pt x="599" y="92"/>
                    <a:pt x="589" y="102"/>
                    <a:pt x="578" y="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8" name="íṣ1íḋè"/>
            <p:cNvSpPr txBox="1"/>
            <p:nvPr/>
          </p:nvSpPr>
          <p:spPr>
            <a:xfrm>
              <a:off x="2099555" y="4407568"/>
              <a:ext cx="1625722" cy="34051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none">
              <a:normAutofit fontScale="85000" lnSpcReduction="20000"/>
            </a:bodyPr>
            <a:lstStyle/>
            <a:p>
              <a:pPr algn="ctr"/>
              <a:endParaRPr lang="zh-CN" altLang="en-US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-82343"/>
            <a:ext cx="5789999" cy="1482920"/>
            <a:chOff x="0" y="-82343"/>
            <a:chExt cx="5789999" cy="1482920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39" name="任意多边形 38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1591894" y="323359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864614" y="4404355"/>
            <a:ext cx="2133781" cy="687974"/>
            <a:chOff x="1658314" y="2260035"/>
            <a:chExt cx="2133781" cy="687974"/>
          </a:xfrm>
        </p:grpSpPr>
        <p:sp>
          <p:nvSpPr>
            <p:cNvPr id="42" name="文本框 41"/>
            <p:cNvSpPr txBox="1"/>
            <p:nvPr/>
          </p:nvSpPr>
          <p:spPr>
            <a:xfrm>
              <a:off x="1658314" y="2260035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Demo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658315" y="2687681"/>
              <a:ext cx="213378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" name="文本框 42">
            <a:extLst>
              <a:ext uri="{FF2B5EF4-FFF2-40B4-BE49-F238E27FC236}">
                <a16:creationId xmlns:a16="http://schemas.microsoft.com/office/drawing/2014/main" id="{BAA04C12-0B50-47AF-AE3D-4511E5C87831}"/>
              </a:ext>
            </a:extLst>
          </p:cNvPr>
          <p:cNvSpPr txBox="1"/>
          <p:nvPr/>
        </p:nvSpPr>
        <p:spPr>
          <a:xfrm>
            <a:off x="6231207" y="2452468"/>
            <a:ext cx="2133780" cy="383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视频</a:t>
            </a:r>
            <a:endParaRPr lang="en-US" altLang="zh-CN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6548dc0a3b288d64ba40ad1003b75683">
            <a:hlinkClick r:id="" action="ppaction://media"/>
            <a:extLst>
              <a:ext uri="{FF2B5EF4-FFF2-40B4-BE49-F238E27FC236}">
                <a16:creationId xmlns:a16="http://schemas.microsoft.com/office/drawing/2014/main" id="{9F3BA037-4A5A-4ED8-A057-B32A2CBE7BD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8909" y="1510748"/>
            <a:ext cx="7748920" cy="42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2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组合 134"/>
          <p:cNvGrpSpPr/>
          <p:nvPr/>
        </p:nvGrpSpPr>
        <p:grpSpPr>
          <a:xfrm>
            <a:off x="1453902" y="2155826"/>
            <a:ext cx="9305120" cy="3872099"/>
            <a:chOff x="1453902" y="2155826"/>
            <a:chExt cx="9305120" cy="3872099"/>
          </a:xfrm>
        </p:grpSpPr>
        <p:grpSp>
          <p:nvGrpSpPr>
            <p:cNvPr id="3" name="63fc4cda-4868-445b-9df9-5ac8f294e4b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453902" y="2155826"/>
              <a:ext cx="9305120" cy="3419475"/>
              <a:chOff x="2211756" y="1529403"/>
              <a:chExt cx="7789417" cy="2862480"/>
            </a:xfrm>
          </p:grpSpPr>
          <p:sp>
            <p:nvSpPr>
              <p:cNvPr id="5" name="ïṧḷîḍê"/>
              <p:cNvSpPr>
                <a:spLocks/>
              </p:cNvSpPr>
              <p:nvPr/>
            </p:nvSpPr>
            <p:spPr bwMode="auto">
              <a:xfrm>
                <a:off x="2211756" y="1941371"/>
                <a:ext cx="2026533" cy="2450510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6" name="iṡḷíḑe"/>
              <p:cNvSpPr>
                <a:spLocks/>
              </p:cNvSpPr>
              <p:nvPr/>
            </p:nvSpPr>
            <p:spPr bwMode="auto">
              <a:xfrm>
                <a:off x="2818432" y="1531203"/>
                <a:ext cx="797131" cy="223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2400" dirty="0">
                    <a:solidFill>
                      <a:schemeClr val="accent1"/>
                    </a:solidFill>
                    <a:latin typeface="Century Gothic" panose="020B0502020202020204" pitchFamily="34" charset="0"/>
                  </a:rPr>
                  <a:t>100%</a:t>
                </a:r>
              </a:p>
            </p:txBody>
          </p:sp>
          <p:sp>
            <p:nvSpPr>
              <p:cNvPr id="8" name="ïṧlïḑé"/>
              <p:cNvSpPr>
                <a:spLocks/>
              </p:cNvSpPr>
              <p:nvPr/>
            </p:nvSpPr>
            <p:spPr bwMode="auto">
              <a:xfrm>
                <a:off x="3642310" y="1906338"/>
                <a:ext cx="2026533" cy="248554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íṥḷíḓê"/>
              <p:cNvSpPr>
                <a:spLocks/>
              </p:cNvSpPr>
              <p:nvPr/>
            </p:nvSpPr>
            <p:spPr bwMode="auto">
              <a:xfrm>
                <a:off x="4237217" y="1566028"/>
                <a:ext cx="797131" cy="223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2400" dirty="0">
                    <a:solidFill>
                      <a:schemeClr val="accent2"/>
                    </a:solidFill>
                    <a:latin typeface="Century Gothic" panose="020B0502020202020204" pitchFamily="34" charset="0"/>
                  </a:rPr>
                  <a:t>100%</a:t>
                </a:r>
              </a:p>
            </p:txBody>
          </p:sp>
          <p:sp>
            <p:nvSpPr>
              <p:cNvPr id="11" name="îŝḷîḍé"/>
              <p:cNvSpPr>
                <a:spLocks/>
              </p:cNvSpPr>
              <p:nvPr/>
            </p:nvSpPr>
            <p:spPr bwMode="auto">
              <a:xfrm>
                <a:off x="6523755" y="4353610"/>
                <a:ext cx="2026533" cy="38273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4">
                  <a:alpha val="8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i$ľíḓe"/>
              <p:cNvSpPr>
                <a:spLocks/>
              </p:cNvSpPr>
              <p:nvPr/>
            </p:nvSpPr>
            <p:spPr bwMode="auto">
              <a:xfrm>
                <a:off x="7142200" y="1534187"/>
                <a:ext cx="797131" cy="223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2400" dirty="0">
                    <a:solidFill>
                      <a:schemeClr val="accent4"/>
                    </a:solidFill>
                    <a:latin typeface="Century Gothic" panose="020B0502020202020204" pitchFamily="34" charset="0"/>
                  </a:rPr>
                  <a:t>0%</a:t>
                </a:r>
              </a:p>
            </p:txBody>
          </p:sp>
          <p:sp>
            <p:nvSpPr>
              <p:cNvPr id="14" name="ïsḷïdè"/>
              <p:cNvSpPr>
                <a:spLocks/>
              </p:cNvSpPr>
              <p:nvPr/>
            </p:nvSpPr>
            <p:spPr bwMode="auto">
              <a:xfrm>
                <a:off x="5042907" y="4353610"/>
                <a:ext cx="2027602" cy="38272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îşlíḋe"/>
              <p:cNvSpPr>
                <a:spLocks/>
              </p:cNvSpPr>
              <p:nvPr/>
            </p:nvSpPr>
            <p:spPr bwMode="auto">
              <a:xfrm>
                <a:off x="5653115" y="1529403"/>
                <a:ext cx="797552" cy="223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2400" dirty="0">
                    <a:solidFill>
                      <a:schemeClr val="accent3"/>
                    </a:solidFill>
                    <a:latin typeface="Century Gothic" panose="020B0502020202020204" pitchFamily="34" charset="0"/>
                  </a:rPr>
                  <a:t>0%</a:t>
                </a:r>
              </a:p>
            </p:txBody>
          </p:sp>
          <p:sp>
            <p:nvSpPr>
              <p:cNvPr id="17" name="iŝḻîḍe"/>
              <p:cNvSpPr>
                <a:spLocks/>
              </p:cNvSpPr>
              <p:nvPr/>
            </p:nvSpPr>
            <p:spPr bwMode="auto">
              <a:xfrm>
                <a:off x="7974640" y="4353608"/>
                <a:ext cx="2026533" cy="3827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íṡḻîďê"/>
              <p:cNvSpPr>
                <a:spLocks/>
              </p:cNvSpPr>
              <p:nvPr/>
            </p:nvSpPr>
            <p:spPr bwMode="auto">
              <a:xfrm>
                <a:off x="8605926" y="1539123"/>
                <a:ext cx="797131" cy="223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2400" dirty="0">
                    <a:solidFill>
                      <a:schemeClr val="accent5"/>
                    </a:solidFill>
                    <a:latin typeface="Century Gothic" panose="020B0502020202020204" pitchFamily="34" charset="0"/>
                  </a:rPr>
                  <a:t>0%</a:t>
                </a:r>
              </a:p>
            </p:txBody>
          </p:sp>
        </p:grpSp>
        <p:cxnSp>
          <p:nvCxnSpPr>
            <p:cNvPr id="113" name="直接连接符 112"/>
            <p:cNvCxnSpPr>
              <a:cxnSpLocks/>
              <a:stCxn id="5" idx="2"/>
            </p:cNvCxnSpPr>
            <p:nvPr/>
          </p:nvCxnSpPr>
          <p:spPr>
            <a:xfrm flipH="1" flipV="1">
              <a:off x="2664335" y="2606109"/>
              <a:ext cx="5492" cy="41848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cxnSpLocks/>
              <a:stCxn id="8" idx="2"/>
            </p:cNvCxnSpPr>
            <p:nvPr/>
          </p:nvCxnSpPr>
          <p:spPr>
            <a:xfrm flipH="1">
              <a:off x="4373253" y="2606107"/>
              <a:ext cx="5492" cy="1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cxnSpLocks/>
              <a:stCxn id="14" idx="2"/>
            </p:cNvCxnSpPr>
            <p:nvPr/>
          </p:nvCxnSpPr>
          <p:spPr>
            <a:xfrm flipH="1" flipV="1">
              <a:off x="6041270" y="2606109"/>
              <a:ext cx="11248" cy="2923472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cxnSpLocks/>
              <a:stCxn id="11" idx="2"/>
            </p:cNvCxnSpPr>
            <p:nvPr/>
          </p:nvCxnSpPr>
          <p:spPr>
            <a:xfrm flipV="1">
              <a:off x="7820876" y="2606109"/>
              <a:ext cx="8358" cy="2923472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cxnSpLocks/>
              <a:stCxn id="17" idx="2"/>
            </p:cNvCxnSpPr>
            <p:nvPr/>
          </p:nvCxnSpPr>
          <p:spPr>
            <a:xfrm flipH="1" flipV="1">
              <a:off x="9552083" y="2606108"/>
              <a:ext cx="1998" cy="2923470"/>
            </a:xfrm>
            <a:prstGeom prst="line">
              <a:avLst/>
            </a:prstGeom>
            <a:ln w="6350">
              <a:solidFill>
                <a:schemeClr val="bg1">
                  <a:lumMod val="8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1730871" y="5720148"/>
              <a:ext cx="184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Proposal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3425730" y="5720148"/>
              <a:ext cx="184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Progress 1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5117393" y="5720148"/>
              <a:ext cx="184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Progress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891507" y="5720148"/>
              <a:ext cx="184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Show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Progress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8624712" y="5720148"/>
              <a:ext cx="1847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Final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Progress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0" y="-82343"/>
            <a:ext cx="5877082" cy="1451027"/>
            <a:chOff x="0" y="-82343"/>
            <a:chExt cx="5877082" cy="1451027"/>
          </a:xfrm>
        </p:grpSpPr>
        <p:grpSp>
          <p:nvGrpSpPr>
            <p:cNvPr id="129" name="组合 128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133" name="任意多边形 132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1" name="文本框 130"/>
            <p:cNvSpPr txBox="1"/>
            <p:nvPr/>
          </p:nvSpPr>
          <p:spPr>
            <a:xfrm>
              <a:off x="1678977" y="291466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Finish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8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82343"/>
            <a:ext cx="6096000" cy="1361919"/>
            <a:chOff x="0" y="-82343"/>
            <a:chExt cx="6096000" cy="1361919"/>
          </a:xfrm>
        </p:grpSpPr>
        <p:grpSp>
          <p:nvGrpSpPr>
            <p:cNvPr id="41" name="组合 40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5" name="任意多边形 44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897895" y="202358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Difficulties</a:t>
              </a:r>
              <a:r>
                <a:rPr lang="en-US" altLang="zh-CN" sz="2800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endParaRPr lang="zh-CN" altLang="en-US" sz="2800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3" name="Oval 10">
            <a:extLst>
              <a:ext uri="{FF2B5EF4-FFF2-40B4-BE49-F238E27FC236}">
                <a16:creationId xmlns:a16="http://schemas.microsoft.com/office/drawing/2014/main" id="{EB969F61-14D0-49BA-BF96-E35D3A9B1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824" y="1171509"/>
            <a:ext cx="2155825" cy="2152651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endParaRPr lang="zh-CN" altLang="en-US">
              <a:solidFill>
                <a:srgbClr val="969696"/>
              </a:solidFill>
            </a:endParaRPr>
          </a:p>
        </p:txBody>
      </p:sp>
      <p:sp>
        <p:nvSpPr>
          <p:cNvPr id="64" name="Freeform 17">
            <a:extLst>
              <a:ext uri="{FF2B5EF4-FFF2-40B4-BE49-F238E27FC236}">
                <a16:creationId xmlns:a16="http://schemas.microsoft.com/office/drawing/2014/main" id="{69EF6878-1995-4F58-AA22-D96AEFC7257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14670" y="4036944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65" name="Freeform 17">
            <a:extLst>
              <a:ext uri="{FF2B5EF4-FFF2-40B4-BE49-F238E27FC236}">
                <a16:creationId xmlns:a16="http://schemas.microsoft.com/office/drawing/2014/main" id="{590C7342-5CA6-4E4F-9F83-EBE9660A3ED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305350" y="4147246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/>
          </a:p>
        </p:txBody>
      </p:sp>
      <p:sp>
        <p:nvSpPr>
          <p:cNvPr id="66" name="Freeform 17">
            <a:extLst>
              <a:ext uri="{FF2B5EF4-FFF2-40B4-BE49-F238E27FC236}">
                <a16:creationId xmlns:a16="http://schemas.microsoft.com/office/drawing/2014/main" id="{70AB1FEF-440A-423D-AA21-746782300D3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410345" y="4054405"/>
            <a:ext cx="1282700" cy="1284288"/>
          </a:xfrm>
          <a:custGeom>
            <a:avLst/>
            <a:gdLst>
              <a:gd name="T0" fmla="*/ 1351 w 2703"/>
              <a:gd name="T1" fmla="*/ 0 h 2703"/>
              <a:gd name="T2" fmla="*/ 2703 w 2703"/>
              <a:gd name="T3" fmla="*/ 1351 h 2703"/>
              <a:gd name="T4" fmla="*/ 1351 w 2703"/>
              <a:gd name="T5" fmla="*/ 2703 h 2703"/>
              <a:gd name="T6" fmla="*/ 0 w 2703"/>
              <a:gd name="T7" fmla="*/ 1351 h 2703"/>
              <a:gd name="T8" fmla="*/ 1351 w 2703"/>
              <a:gd name="T9" fmla="*/ 0 h 2703"/>
              <a:gd name="T10" fmla="*/ 1351 w 2703"/>
              <a:gd name="T11" fmla="*/ 382 h 2703"/>
              <a:gd name="T12" fmla="*/ 2321 w 2703"/>
              <a:gd name="T13" fmla="*/ 1351 h 2703"/>
              <a:gd name="T14" fmla="*/ 1351 w 2703"/>
              <a:gd name="T15" fmla="*/ 2321 h 2703"/>
              <a:gd name="T16" fmla="*/ 382 w 2703"/>
              <a:gd name="T17" fmla="*/ 1351 h 2703"/>
              <a:gd name="T18" fmla="*/ 1351 w 2703"/>
              <a:gd name="T19" fmla="*/ 382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2" tIns="45718" rIns="91432" bIns="45718"/>
          <a:lstStyle/>
          <a:p>
            <a:pPr eaLnBrk="0" hangingPunct="0"/>
            <a:endParaRPr lang="zh-CN" altLang="en-US" dirty="0"/>
          </a:p>
        </p:txBody>
      </p: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A9E8F2B3-CD67-4085-BB5E-9546788541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97784" y="3181283"/>
            <a:ext cx="1296987" cy="8382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24">
            <a:extLst>
              <a:ext uri="{FF2B5EF4-FFF2-40B4-BE49-F238E27FC236}">
                <a16:creationId xmlns:a16="http://schemas.microsoft.com/office/drawing/2014/main" id="{09C5FD3E-5C61-49B4-A00D-F5F4BEC0DF3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40194" y="3181283"/>
            <a:ext cx="1295400" cy="8382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TextBox 26">
            <a:extLst>
              <a:ext uri="{FF2B5EF4-FFF2-40B4-BE49-F238E27FC236}">
                <a16:creationId xmlns:a16="http://schemas.microsoft.com/office/drawing/2014/main" id="{4ACB3C39-442D-4C03-BB12-1F7D660D1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922" y="4479035"/>
            <a:ext cx="1207123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Register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0D5E8F63-8048-41DF-8E02-B6EEB7B93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408" y="5403785"/>
            <a:ext cx="2251075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The parameter have Null in the database.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28">
            <a:extLst>
              <a:ext uri="{FF2B5EF4-FFF2-40B4-BE49-F238E27FC236}">
                <a16:creationId xmlns:a16="http://schemas.microsoft.com/office/drawing/2014/main" id="{63C4A1DD-68A3-4E43-9368-C0343070C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2896" y="4479035"/>
            <a:ext cx="1464434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Test </a:t>
            </a:r>
          </a:p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Doc 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30">
            <a:extLst>
              <a:ext uri="{FF2B5EF4-FFF2-40B4-BE49-F238E27FC236}">
                <a16:creationId xmlns:a16="http://schemas.microsoft.com/office/drawing/2014/main" id="{9BE77EEC-7B05-44B8-8D1E-E2237FFAB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576" y="5514087"/>
            <a:ext cx="2251075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8" rIns="91432" bIns="45718">
            <a:spAutoFit/>
          </a:bodyPr>
          <a:lstStyle/>
          <a:p>
            <a:pPr algn="ctr"/>
            <a:r>
              <a:rPr lang="en-US" altLang="zh-CN" sz="1600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Aj</a:t>
            </a:r>
            <a:r>
              <a:rPr lang="en-US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 suggest use Postman </a:t>
            </a:r>
            <a:endParaRPr lang="zh-CN" altLang="en-US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2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70" grpId="0"/>
      <p:bldP spid="71" grpId="0"/>
      <p:bldP spid="72" grpId="0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5484939" y="2060669"/>
            <a:ext cx="1028637" cy="103377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-2095382" y="209360"/>
            <a:ext cx="6410492" cy="6427355"/>
          </a:xfrm>
          <a:custGeom>
            <a:avLst/>
            <a:gdLst>
              <a:gd name="connsiteX0" fmla="*/ 0 w 6410492"/>
              <a:gd name="connsiteY0" fmla="*/ 1578016 h 6427355"/>
              <a:gd name="connsiteX1" fmla="*/ 1146670 w 6410492"/>
              <a:gd name="connsiteY1" fmla="*/ 431345 h 6427355"/>
              <a:gd name="connsiteX2" fmla="*/ 1146671 w 6410492"/>
              <a:gd name="connsiteY2" fmla="*/ 431345 h 6427355"/>
              <a:gd name="connsiteX3" fmla="*/ 1578016 w 6410492"/>
              <a:gd name="connsiteY3" fmla="*/ 0 h 6427355"/>
              <a:gd name="connsiteX4" fmla="*/ 5764900 w 6410492"/>
              <a:gd name="connsiteY4" fmla="*/ 0 h 6427355"/>
              <a:gd name="connsiteX5" fmla="*/ 6410492 w 6410492"/>
              <a:gd name="connsiteY5" fmla="*/ 645592 h 6427355"/>
              <a:gd name="connsiteX6" fmla="*/ 6410491 w 6410492"/>
              <a:gd name="connsiteY6" fmla="*/ 4866202 h 6427355"/>
              <a:gd name="connsiteX7" fmla="*/ 4849339 w 6410492"/>
              <a:gd name="connsiteY7" fmla="*/ 6427355 h 6427355"/>
              <a:gd name="connsiteX8" fmla="*/ 4238944 w 6410492"/>
              <a:gd name="connsiteY8" fmla="*/ 5816960 h 6427355"/>
              <a:gd name="connsiteX9" fmla="*/ 4238943 w 6410492"/>
              <a:gd name="connsiteY9" fmla="*/ 2171546 h 6427355"/>
              <a:gd name="connsiteX10" fmla="*/ 593530 w 6410492"/>
              <a:gd name="connsiteY10" fmla="*/ 2171546 h 642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0492" h="6427355">
                <a:moveTo>
                  <a:pt x="0" y="1578016"/>
                </a:moveTo>
                <a:lnTo>
                  <a:pt x="1146670" y="431345"/>
                </a:lnTo>
                <a:lnTo>
                  <a:pt x="1146671" y="431345"/>
                </a:lnTo>
                <a:lnTo>
                  <a:pt x="1578016" y="0"/>
                </a:lnTo>
                <a:lnTo>
                  <a:pt x="5764900" y="0"/>
                </a:lnTo>
                <a:cubicBezTo>
                  <a:pt x="6121450" y="0"/>
                  <a:pt x="6410492" y="289042"/>
                  <a:pt x="6410492" y="645592"/>
                </a:cubicBezTo>
                <a:lnTo>
                  <a:pt x="6410491" y="4866202"/>
                </a:lnTo>
                <a:lnTo>
                  <a:pt x="4849339" y="6427355"/>
                </a:lnTo>
                <a:lnTo>
                  <a:pt x="4238944" y="5816960"/>
                </a:lnTo>
                <a:lnTo>
                  <a:pt x="4238943" y="2171546"/>
                </a:lnTo>
                <a:lnTo>
                  <a:pt x="593530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827643" y="44906"/>
            <a:ext cx="3850328" cy="3869559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8900000" flipH="1">
            <a:off x="11525844" y="5786883"/>
            <a:ext cx="1174416" cy="953193"/>
          </a:xfrm>
          <a:custGeom>
            <a:avLst/>
            <a:gdLst>
              <a:gd name="connsiteX0" fmla="*/ 1038 w 1174416"/>
              <a:gd name="connsiteY0" fmla="*/ 0 h 953193"/>
              <a:gd name="connsiteX1" fmla="*/ 0 w 1174416"/>
              <a:gd name="connsiteY1" fmla="*/ 1038 h 953193"/>
              <a:gd name="connsiteX2" fmla="*/ 441710 w 1174416"/>
              <a:gd name="connsiteY2" fmla="*/ 442748 h 953193"/>
              <a:gd name="connsiteX3" fmla="*/ 731667 w 1174416"/>
              <a:gd name="connsiteY3" fmla="*/ 442748 h 953193"/>
              <a:gd name="connsiteX4" fmla="*/ 731667 w 1174416"/>
              <a:gd name="connsiteY4" fmla="*/ 732705 h 953193"/>
              <a:gd name="connsiteX5" fmla="*/ 952155 w 1174416"/>
              <a:gd name="connsiteY5" fmla="*/ 953193 h 953193"/>
              <a:gd name="connsiteX6" fmla="*/ 1174416 w 1174416"/>
              <a:gd name="connsiteY6" fmla="*/ 730932 h 953193"/>
              <a:gd name="connsiteX7" fmla="*/ 1174416 w 1174416"/>
              <a:gd name="connsiteY7" fmla="*/ 148239 h 953193"/>
              <a:gd name="connsiteX8" fmla="*/ 1026178 w 1174416"/>
              <a:gd name="connsiteY8" fmla="*/ 0 h 9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16" h="953193">
                <a:moveTo>
                  <a:pt x="1038" y="0"/>
                </a:moveTo>
                <a:lnTo>
                  <a:pt x="0" y="1038"/>
                </a:lnTo>
                <a:lnTo>
                  <a:pt x="441710" y="442748"/>
                </a:lnTo>
                <a:lnTo>
                  <a:pt x="731667" y="442748"/>
                </a:lnTo>
                <a:lnTo>
                  <a:pt x="731667" y="732705"/>
                </a:lnTo>
                <a:lnTo>
                  <a:pt x="952155" y="953193"/>
                </a:lnTo>
                <a:lnTo>
                  <a:pt x="1174416" y="730932"/>
                </a:lnTo>
                <a:lnTo>
                  <a:pt x="1174416" y="148239"/>
                </a:lnTo>
                <a:cubicBezTo>
                  <a:pt x="1174416" y="66369"/>
                  <a:pt x="1108048" y="0"/>
                  <a:pt x="1026178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48614" y="3328693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4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48729" y="4131820"/>
            <a:ext cx="57120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Next Stage-Progress 2</a:t>
            </a:r>
            <a:endParaRPr lang="zh-CN" altLang="en-US" sz="4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9435201" y="912906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10767277" y="5635597"/>
            <a:ext cx="602495" cy="605504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6" grpId="0" animBg="1"/>
      <p:bldP spid="12" grpId="0" animBg="1"/>
      <p:bldP spid="13" grpId="0"/>
      <p:bldP spid="14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9ad0b48-d121-45ae-94a8-5e8a6c01ff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46156" y="1664865"/>
            <a:ext cx="5996487" cy="4287223"/>
            <a:chOff x="1224038" y="1304764"/>
            <a:chExt cx="6458974" cy="4617880"/>
          </a:xfrm>
        </p:grpSpPr>
        <p:grpSp>
          <p:nvGrpSpPr>
            <p:cNvPr id="4" name="iṣḻide"/>
            <p:cNvGrpSpPr/>
            <p:nvPr/>
          </p:nvGrpSpPr>
          <p:grpSpPr>
            <a:xfrm>
              <a:off x="1405664" y="1995639"/>
              <a:ext cx="6277348" cy="3313238"/>
              <a:chOff x="1405664" y="1995639"/>
              <a:chExt cx="6277348" cy="3313238"/>
            </a:xfrm>
          </p:grpSpPr>
          <p:sp>
            <p:nvSpPr>
              <p:cNvPr id="22" name="íṩ1ïdé"/>
              <p:cNvSpPr/>
              <p:nvPr/>
            </p:nvSpPr>
            <p:spPr>
              <a:xfrm>
                <a:off x="2946865" y="2833446"/>
                <a:ext cx="3663014" cy="82722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3" name="ïṩļïḋê"/>
              <p:cNvSpPr/>
              <p:nvPr/>
            </p:nvSpPr>
            <p:spPr>
              <a:xfrm>
                <a:off x="5901973" y="2950404"/>
                <a:ext cx="587601" cy="592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24" name="i$ļïḋè"/>
              <p:cNvGrpSpPr/>
              <p:nvPr/>
            </p:nvGrpSpPr>
            <p:grpSpPr>
              <a:xfrm>
                <a:off x="6035547" y="3036138"/>
                <a:ext cx="361069" cy="361066"/>
                <a:chOff x="2522538" y="2108200"/>
                <a:chExt cx="376239" cy="376239"/>
              </a:xfrm>
              <a:solidFill>
                <a:schemeClr val="accent1"/>
              </a:solidFill>
            </p:grpSpPr>
            <p:sp>
              <p:nvSpPr>
                <p:cNvPr id="36" name="ïṩľíḋê"/>
                <p:cNvSpPr>
                  <a:spLocks/>
                </p:cNvSpPr>
                <p:nvPr/>
              </p:nvSpPr>
              <p:spPr bwMode="auto">
                <a:xfrm>
                  <a:off x="2522538" y="2319338"/>
                  <a:ext cx="163513" cy="71438"/>
                </a:xfrm>
                <a:custGeom>
                  <a:avLst/>
                  <a:gdLst>
                    <a:gd name="T0" fmla="*/ 3 w 28"/>
                    <a:gd name="T1" fmla="*/ 10 h 12"/>
                    <a:gd name="T2" fmla="*/ 10 w 28"/>
                    <a:gd name="T3" fmla="*/ 12 h 12"/>
                    <a:gd name="T4" fmla="*/ 28 w 28"/>
                    <a:gd name="T5" fmla="*/ 8 h 12"/>
                    <a:gd name="T6" fmla="*/ 5 w 28"/>
                    <a:gd name="T7" fmla="*/ 1 h 12"/>
                    <a:gd name="T8" fmla="*/ 2 w 28"/>
                    <a:gd name="T9" fmla="*/ 1 h 12"/>
                    <a:gd name="T10" fmla="*/ 0 w 28"/>
                    <a:gd name="T11" fmla="*/ 5 h 12"/>
                    <a:gd name="T12" fmla="*/ 0 w 28"/>
                    <a:gd name="T13" fmla="*/ 6 h 12"/>
                    <a:gd name="T14" fmla="*/ 3 w 28"/>
                    <a:gd name="T15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" h="12">
                      <a:moveTo>
                        <a:pt x="3" y="10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3" y="1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8"/>
                        <a:pt x="1" y="9"/>
                        <a:pt x="3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7" name="íśľídé"/>
                <p:cNvSpPr>
                  <a:spLocks/>
                </p:cNvSpPr>
                <p:nvPr/>
              </p:nvSpPr>
              <p:spPr bwMode="auto">
                <a:xfrm>
                  <a:off x="2774950" y="2425700"/>
                  <a:ext cx="123825" cy="58738"/>
                </a:xfrm>
                <a:custGeom>
                  <a:avLst/>
                  <a:gdLst>
                    <a:gd name="T0" fmla="*/ 18 w 21"/>
                    <a:gd name="T1" fmla="*/ 0 h 10"/>
                    <a:gd name="T2" fmla="*/ 18 w 21"/>
                    <a:gd name="T3" fmla="*/ 0 h 10"/>
                    <a:gd name="T4" fmla="*/ 0 w 21"/>
                    <a:gd name="T5" fmla="*/ 5 h 10"/>
                    <a:gd name="T6" fmla="*/ 16 w 21"/>
                    <a:gd name="T7" fmla="*/ 10 h 10"/>
                    <a:gd name="T8" fmla="*/ 19 w 21"/>
                    <a:gd name="T9" fmla="*/ 9 h 10"/>
                    <a:gd name="T10" fmla="*/ 21 w 21"/>
                    <a:gd name="T11" fmla="*/ 6 h 10"/>
                    <a:gd name="T12" fmla="*/ 21 w 21"/>
                    <a:gd name="T13" fmla="*/ 4 h 10"/>
                    <a:gd name="T14" fmla="*/ 18 w 21"/>
                    <a:gd name="T1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10">
                      <a:moveTo>
                        <a:pt x="1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7" y="10"/>
                        <a:pt x="18" y="10"/>
                        <a:pt x="19" y="9"/>
                      </a:cubicBezTo>
                      <a:cubicBezTo>
                        <a:pt x="20" y="8"/>
                        <a:pt x="21" y="7"/>
                        <a:pt x="21" y="6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2"/>
                        <a:pt x="20" y="1"/>
                        <a:pt x="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8" name="ïṣļïďè"/>
                <p:cNvSpPr>
                  <a:spLocks/>
                </p:cNvSpPr>
                <p:nvPr/>
              </p:nvSpPr>
              <p:spPr bwMode="auto">
                <a:xfrm>
                  <a:off x="2522538" y="2343150"/>
                  <a:ext cx="376239" cy="141289"/>
                </a:xfrm>
                <a:custGeom>
                  <a:avLst/>
                  <a:gdLst>
                    <a:gd name="T0" fmla="*/ 62 w 64"/>
                    <a:gd name="T1" fmla="*/ 1 h 24"/>
                    <a:gd name="T2" fmla="*/ 60 w 64"/>
                    <a:gd name="T3" fmla="*/ 0 h 24"/>
                    <a:gd name="T4" fmla="*/ 59 w 64"/>
                    <a:gd name="T5" fmla="*/ 0 h 24"/>
                    <a:gd name="T6" fmla="*/ 3 w 64"/>
                    <a:gd name="T7" fmla="*/ 14 h 24"/>
                    <a:gd name="T8" fmla="*/ 0 w 64"/>
                    <a:gd name="T9" fmla="*/ 18 h 24"/>
                    <a:gd name="T10" fmla="*/ 0 w 64"/>
                    <a:gd name="T11" fmla="*/ 20 h 24"/>
                    <a:gd name="T12" fmla="*/ 2 w 64"/>
                    <a:gd name="T13" fmla="*/ 23 h 24"/>
                    <a:gd name="T14" fmla="*/ 4 w 64"/>
                    <a:gd name="T15" fmla="*/ 24 h 24"/>
                    <a:gd name="T16" fmla="*/ 5 w 64"/>
                    <a:gd name="T17" fmla="*/ 24 h 24"/>
                    <a:gd name="T18" fmla="*/ 61 w 64"/>
                    <a:gd name="T19" fmla="*/ 10 h 24"/>
                    <a:gd name="T20" fmla="*/ 64 w 64"/>
                    <a:gd name="T21" fmla="*/ 6 h 24"/>
                    <a:gd name="T22" fmla="*/ 64 w 64"/>
                    <a:gd name="T23" fmla="*/ 4 h 24"/>
                    <a:gd name="T24" fmla="*/ 62 w 64"/>
                    <a:gd name="T2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24">
                      <a:moveTo>
                        <a:pt x="62" y="1"/>
                      </a:moveTo>
                      <a:cubicBezTo>
                        <a:pt x="62" y="1"/>
                        <a:pt x="61" y="0"/>
                        <a:pt x="60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1" y="15"/>
                        <a:pt x="0" y="16"/>
                        <a:pt x="0" y="1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2"/>
                        <a:pt x="2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3" y="9"/>
                        <a:pt x="64" y="8"/>
                        <a:pt x="64" y="6"/>
                      </a:cubicBezTo>
                      <a:cubicBezTo>
                        <a:pt x="64" y="4"/>
                        <a:pt x="64" y="4"/>
                        <a:pt x="64" y="4"/>
                      </a:cubicBezTo>
                      <a:cubicBezTo>
                        <a:pt x="64" y="3"/>
                        <a:pt x="63" y="2"/>
                        <a:pt x="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9" name="îṧļiḋé"/>
                <p:cNvSpPr>
                  <a:spLocks/>
                </p:cNvSpPr>
                <p:nvPr/>
              </p:nvSpPr>
              <p:spPr bwMode="auto">
                <a:xfrm>
                  <a:off x="2605087" y="2108200"/>
                  <a:ext cx="217488" cy="258763"/>
                </a:xfrm>
                <a:custGeom>
                  <a:avLst/>
                  <a:gdLst>
                    <a:gd name="T0" fmla="*/ 8 w 37"/>
                    <a:gd name="T1" fmla="*/ 32 h 44"/>
                    <a:gd name="T2" fmla="*/ 31 w 37"/>
                    <a:gd name="T3" fmla="*/ 35 h 44"/>
                    <a:gd name="T4" fmla="*/ 20 w 37"/>
                    <a:gd name="T5" fmla="*/ 0 h 44"/>
                    <a:gd name="T6" fmla="*/ 8 w 37"/>
                    <a:gd name="T7" fmla="*/ 32 h 44"/>
                    <a:gd name="T8" fmla="*/ 15 w 37"/>
                    <a:gd name="T9" fmla="*/ 28 h 44"/>
                    <a:gd name="T10" fmla="*/ 21 w 37"/>
                    <a:gd name="T11" fmla="*/ 16 h 44"/>
                    <a:gd name="T12" fmla="*/ 20 w 37"/>
                    <a:gd name="T13" fmla="*/ 36 h 44"/>
                    <a:gd name="T14" fmla="*/ 15 w 37"/>
                    <a:gd name="T15" fmla="*/ 2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44">
                      <a:moveTo>
                        <a:pt x="8" y="32"/>
                      </a:moveTo>
                      <a:cubicBezTo>
                        <a:pt x="11" y="40"/>
                        <a:pt x="24" y="44"/>
                        <a:pt x="31" y="35"/>
                      </a:cubicBezTo>
                      <a:cubicBezTo>
                        <a:pt x="37" y="25"/>
                        <a:pt x="31" y="10"/>
                        <a:pt x="20" y="0"/>
                      </a:cubicBezTo>
                      <a:cubicBezTo>
                        <a:pt x="22" y="11"/>
                        <a:pt x="0" y="15"/>
                        <a:pt x="8" y="32"/>
                      </a:cubicBezTo>
                      <a:close/>
                      <a:moveTo>
                        <a:pt x="15" y="28"/>
                      </a:moveTo>
                      <a:cubicBezTo>
                        <a:pt x="17" y="26"/>
                        <a:pt x="21" y="24"/>
                        <a:pt x="21" y="16"/>
                      </a:cubicBezTo>
                      <a:cubicBezTo>
                        <a:pt x="31" y="22"/>
                        <a:pt x="27" y="38"/>
                        <a:pt x="20" y="36"/>
                      </a:cubicBezTo>
                      <a:cubicBezTo>
                        <a:pt x="13" y="35"/>
                        <a:pt x="13" y="30"/>
                        <a:pt x="15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sp>
            <p:nvSpPr>
              <p:cNvPr id="25" name="íṣľîdé"/>
              <p:cNvSpPr/>
              <p:nvPr/>
            </p:nvSpPr>
            <p:spPr>
              <a:xfrm>
                <a:off x="2572660" y="1995639"/>
                <a:ext cx="2849346" cy="839467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ṣļïḍé"/>
              <p:cNvSpPr/>
              <p:nvPr/>
            </p:nvSpPr>
            <p:spPr>
              <a:xfrm>
                <a:off x="4707267" y="2114349"/>
                <a:ext cx="587601" cy="5921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7" name="iṥḻîdé"/>
              <p:cNvSpPr>
                <a:spLocks/>
              </p:cNvSpPr>
              <p:nvPr/>
            </p:nvSpPr>
            <p:spPr bwMode="auto">
              <a:xfrm>
                <a:off x="4828767" y="2217633"/>
                <a:ext cx="376172" cy="380098"/>
              </a:xfrm>
              <a:custGeom>
                <a:avLst/>
                <a:gdLst>
                  <a:gd name="T0" fmla="*/ 138 w 306"/>
                  <a:gd name="T1" fmla="*/ 226 h 309"/>
                  <a:gd name="T2" fmla="*/ 149 w 306"/>
                  <a:gd name="T3" fmla="*/ 229 h 309"/>
                  <a:gd name="T4" fmla="*/ 198 w 306"/>
                  <a:gd name="T5" fmla="*/ 216 h 309"/>
                  <a:gd name="T6" fmla="*/ 226 w 306"/>
                  <a:gd name="T7" fmla="*/ 169 h 309"/>
                  <a:gd name="T8" fmla="*/ 215 w 306"/>
                  <a:gd name="T9" fmla="*/ 147 h 309"/>
                  <a:gd name="T10" fmla="*/ 171 w 306"/>
                  <a:gd name="T11" fmla="*/ 209 h 309"/>
                  <a:gd name="T12" fmla="*/ 138 w 306"/>
                  <a:gd name="T13" fmla="*/ 226 h 309"/>
                  <a:gd name="T14" fmla="*/ 80 w 306"/>
                  <a:gd name="T15" fmla="*/ 107 h 309"/>
                  <a:gd name="T16" fmla="*/ 142 w 306"/>
                  <a:gd name="T17" fmla="*/ 15 h 309"/>
                  <a:gd name="T18" fmla="*/ 164 w 306"/>
                  <a:gd name="T19" fmla="*/ 16 h 309"/>
                  <a:gd name="T20" fmla="*/ 225 w 306"/>
                  <a:gd name="T21" fmla="*/ 107 h 309"/>
                  <a:gd name="T22" fmla="*/ 241 w 306"/>
                  <a:gd name="T23" fmla="*/ 153 h 309"/>
                  <a:gd name="T24" fmla="*/ 193 w 306"/>
                  <a:gd name="T25" fmla="*/ 237 h 309"/>
                  <a:gd name="T26" fmla="*/ 112 w 306"/>
                  <a:gd name="T27" fmla="*/ 237 h 309"/>
                  <a:gd name="T28" fmla="*/ 65 w 306"/>
                  <a:gd name="T29" fmla="*/ 153 h 309"/>
                  <a:gd name="T30" fmla="*/ 80 w 306"/>
                  <a:gd name="T31" fmla="*/ 107 h 309"/>
                  <a:gd name="T32" fmla="*/ 153 w 306"/>
                  <a:gd name="T33" fmla="*/ 277 h 309"/>
                  <a:gd name="T34" fmla="*/ 238 w 306"/>
                  <a:gd name="T35" fmla="*/ 257 h 309"/>
                  <a:gd name="T36" fmla="*/ 237 w 306"/>
                  <a:gd name="T37" fmla="*/ 226 h 309"/>
                  <a:gd name="T38" fmla="*/ 234 w 306"/>
                  <a:gd name="T39" fmla="*/ 224 h 309"/>
                  <a:gd name="T40" fmla="*/ 246 w 306"/>
                  <a:gd name="T41" fmla="*/ 205 h 309"/>
                  <a:gd name="T42" fmla="*/ 295 w 306"/>
                  <a:gd name="T43" fmla="*/ 260 h 309"/>
                  <a:gd name="T44" fmla="*/ 252 w 306"/>
                  <a:gd name="T45" fmla="*/ 294 h 309"/>
                  <a:gd name="T46" fmla="*/ 153 w 306"/>
                  <a:gd name="T47" fmla="*/ 309 h 309"/>
                  <a:gd name="T48" fmla="*/ 53 w 306"/>
                  <a:gd name="T49" fmla="*/ 294 h 309"/>
                  <a:gd name="T50" fmla="*/ 10 w 306"/>
                  <a:gd name="T51" fmla="*/ 260 h 309"/>
                  <a:gd name="T52" fmla="*/ 60 w 306"/>
                  <a:gd name="T53" fmla="*/ 205 h 309"/>
                  <a:gd name="T54" fmla="*/ 71 w 306"/>
                  <a:gd name="T55" fmla="*/ 224 h 309"/>
                  <a:gd name="T56" fmla="*/ 69 w 306"/>
                  <a:gd name="T57" fmla="*/ 226 h 309"/>
                  <a:gd name="T58" fmla="*/ 67 w 306"/>
                  <a:gd name="T59" fmla="*/ 257 h 309"/>
                  <a:gd name="T60" fmla="*/ 153 w 306"/>
                  <a:gd name="T61" fmla="*/ 277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6" h="309">
                    <a:moveTo>
                      <a:pt x="138" y="226"/>
                    </a:moveTo>
                    <a:cubicBezTo>
                      <a:pt x="141" y="227"/>
                      <a:pt x="145" y="229"/>
                      <a:pt x="149" y="229"/>
                    </a:cubicBezTo>
                    <a:cubicBezTo>
                      <a:pt x="164" y="232"/>
                      <a:pt x="182" y="227"/>
                      <a:pt x="198" y="216"/>
                    </a:cubicBezTo>
                    <a:cubicBezTo>
                      <a:pt x="215" y="204"/>
                      <a:pt x="226" y="186"/>
                      <a:pt x="226" y="169"/>
                    </a:cubicBezTo>
                    <a:cubicBezTo>
                      <a:pt x="226" y="160"/>
                      <a:pt x="220" y="151"/>
                      <a:pt x="215" y="147"/>
                    </a:cubicBezTo>
                    <a:cubicBezTo>
                      <a:pt x="210" y="170"/>
                      <a:pt x="193" y="193"/>
                      <a:pt x="171" y="209"/>
                    </a:cubicBezTo>
                    <a:cubicBezTo>
                      <a:pt x="160" y="216"/>
                      <a:pt x="149" y="222"/>
                      <a:pt x="138" y="226"/>
                    </a:cubicBezTo>
                    <a:close/>
                    <a:moveTo>
                      <a:pt x="80" y="107"/>
                    </a:moveTo>
                    <a:cubicBezTo>
                      <a:pt x="98" y="76"/>
                      <a:pt x="122" y="47"/>
                      <a:pt x="142" y="15"/>
                    </a:cubicBezTo>
                    <a:cubicBezTo>
                      <a:pt x="151" y="1"/>
                      <a:pt x="154" y="0"/>
                      <a:pt x="164" y="16"/>
                    </a:cubicBezTo>
                    <a:cubicBezTo>
                      <a:pt x="183" y="47"/>
                      <a:pt x="207" y="76"/>
                      <a:pt x="225" y="107"/>
                    </a:cubicBezTo>
                    <a:cubicBezTo>
                      <a:pt x="234" y="122"/>
                      <a:pt x="241" y="138"/>
                      <a:pt x="241" y="153"/>
                    </a:cubicBezTo>
                    <a:cubicBezTo>
                      <a:pt x="241" y="190"/>
                      <a:pt x="221" y="222"/>
                      <a:pt x="193" y="237"/>
                    </a:cubicBezTo>
                    <a:cubicBezTo>
                      <a:pt x="167" y="251"/>
                      <a:pt x="137" y="251"/>
                      <a:pt x="112" y="237"/>
                    </a:cubicBezTo>
                    <a:cubicBezTo>
                      <a:pt x="84" y="221"/>
                      <a:pt x="65" y="190"/>
                      <a:pt x="65" y="153"/>
                    </a:cubicBezTo>
                    <a:cubicBezTo>
                      <a:pt x="65" y="138"/>
                      <a:pt x="71" y="122"/>
                      <a:pt x="80" y="107"/>
                    </a:cubicBezTo>
                    <a:close/>
                    <a:moveTo>
                      <a:pt x="153" y="277"/>
                    </a:moveTo>
                    <a:cubicBezTo>
                      <a:pt x="178" y="277"/>
                      <a:pt x="218" y="273"/>
                      <a:pt x="238" y="257"/>
                    </a:cubicBezTo>
                    <a:cubicBezTo>
                      <a:pt x="251" y="247"/>
                      <a:pt x="250" y="236"/>
                      <a:pt x="237" y="226"/>
                    </a:cubicBezTo>
                    <a:cubicBezTo>
                      <a:pt x="236" y="226"/>
                      <a:pt x="235" y="225"/>
                      <a:pt x="234" y="224"/>
                    </a:cubicBezTo>
                    <a:cubicBezTo>
                      <a:pt x="239" y="218"/>
                      <a:pt x="243" y="212"/>
                      <a:pt x="246" y="205"/>
                    </a:cubicBezTo>
                    <a:cubicBezTo>
                      <a:pt x="267" y="213"/>
                      <a:pt x="306" y="232"/>
                      <a:pt x="295" y="260"/>
                    </a:cubicBezTo>
                    <a:cubicBezTo>
                      <a:pt x="289" y="277"/>
                      <a:pt x="268" y="288"/>
                      <a:pt x="252" y="294"/>
                    </a:cubicBezTo>
                    <a:cubicBezTo>
                      <a:pt x="225" y="304"/>
                      <a:pt x="189" y="309"/>
                      <a:pt x="153" y="309"/>
                    </a:cubicBezTo>
                    <a:cubicBezTo>
                      <a:pt x="116" y="309"/>
                      <a:pt x="80" y="304"/>
                      <a:pt x="53" y="294"/>
                    </a:cubicBezTo>
                    <a:cubicBezTo>
                      <a:pt x="38" y="288"/>
                      <a:pt x="16" y="277"/>
                      <a:pt x="10" y="260"/>
                    </a:cubicBezTo>
                    <a:cubicBezTo>
                      <a:pt x="0" y="232"/>
                      <a:pt x="38" y="213"/>
                      <a:pt x="60" y="205"/>
                    </a:cubicBezTo>
                    <a:cubicBezTo>
                      <a:pt x="63" y="212"/>
                      <a:pt x="67" y="218"/>
                      <a:pt x="71" y="224"/>
                    </a:cubicBezTo>
                    <a:cubicBezTo>
                      <a:pt x="70" y="225"/>
                      <a:pt x="70" y="226"/>
                      <a:pt x="69" y="226"/>
                    </a:cubicBezTo>
                    <a:cubicBezTo>
                      <a:pt x="56" y="236"/>
                      <a:pt x="54" y="247"/>
                      <a:pt x="67" y="257"/>
                    </a:cubicBezTo>
                    <a:cubicBezTo>
                      <a:pt x="88" y="273"/>
                      <a:pt x="128" y="277"/>
                      <a:pt x="153" y="2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" name="ísľîdè"/>
              <p:cNvSpPr/>
              <p:nvPr/>
            </p:nvSpPr>
            <p:spPr>
              <a:xfrm>
                <a:off x="2420262" y="3660107"/>
                <a:ext cx="5262750" cy="83837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isľiḋè"/>
              <p:cNvSpPr/>
              <p:nvPr/>
            </p:nvSpPr>
            <p:spPr>
              <a:xfrm>
                <a:off x="6966648" y="3787598"/>
                <a:ext cx="587601" cy="592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íṧlïďé"/>
              <p:cNvSpPr>
                <a:spLocks noChangeAspect="1"/>
              </p:cNvSpPr>
              <p:nvPr/>
            </p:nvSpPr>
            <p:spPr bwMode="auto">
              <a:xfrm>
                <a:off x="7109587" y="3917611"/>
                <a:ext cx="295689" cy="353896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îšlïḑè"/>
              <p:cNvSpPr>
                <a:spLocks/>
              </p:cNvSpPr>
              <p:nvPr/>
            </p:nvSpPr>
            <p:spPr bwMode="auto">
              <a:xfrm>
                <a:off x="1405664" y="3660393"/>
                <a:ext cx="1868447" cy="82528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2" name="ïslïḑè"/>
              <p:cNvSpPr>
                <a:spLocks/>
              </p:cNvSpPr>
              <p:nvPr/>
            </p:nvSpPr>
            <p:spPr bwMode="auto">
              <a:xfrm>
                <a:off x="1405664" y="4485676"/>
                <a:ext cx="1868447" cy="82320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3" name="îşḷïḑe"/>
              <p:cNvSpPr>
                <a:spLocks/>
              </p:cNvSpPr>
              <p:nvPr/>
            </p:nvSpPr>
            <p:spPr bwMode="auto">
              <a:xfrm>
                <a:off x="1405664" y="2825522"/>
                <a:ext cx="1868447" cy="83487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4" name="iṧļïḑê"/>
              <p:cNvSpPr>
                <a:spLocks/>
              </p:cNvSpPr>
              <p:nvPr/>
            </p:nvSpPr>
            <p:spPr bwMode="auto">
              <a:xfrm>
                <a:off x="1405664" y="1999952"/>
                <a:ext cx="1868447" cy="82528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none" lIns="91440" tIns="45720" rIns="91440" bIns="4572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5" name="íṥliḍé"/>
              <p:cNvSpPr>
                <a:spLocks/>
              </p:cNvSpPr>
              <p:nvPr/>
            </p:nvSpPr>
            <p:spPr bwMode="auto">
              <a:xfrm>
                <a:off x="3457920" y="1999952"/>
                <a:ext cx="106376" cy="33089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2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5" name="íṥ1iḓê"/>
            <p:cNvGrpSpPr/>
            <p:nvPr/>
          </p:nvGrpSpPr>
          <p:grpSpPr>
            <a:xfrm>
              <a:off x="1224038" y="1304764"/>
              <a:ext cx="2229610" cy="4617880"/>
              <a:chOff x="1224038" y="1304764"/>
              <a:chExt cx="2229610" cy="4617880"/>
            </a:xfrm>
          </p:grpSpPr>
          <p:sp>
            <p:nvSpPr>
              <p:cNvPr id="10" name="íṩļíḋe"/>
              <p:cNvSpPr>
                <a:spLocks/>
              </p:cNvSpPr>
              <p:nvPr/>
            </p:nvSpPr>
            <p:spPr bwMode="auto">
              <a:xfrm>
                <a:off x="1224038" y="1304764"/>
                <a:ext cx="2229610" cy="4617880"/>
              </a:xfrm>
              <a:custGeom>
                <a:avLst/>
                <a:gdLst>
                  <a:gd name="T0" fmla="*/ 852 w 852"/>
                  <a:gd name="T1" fmla="*/ 1682 h 1768"/>
                  <a:gd name="T2" fmla="*/ 766 w 852"/>
                  <a:gd name="T3" fmla="*/ 1768 h 1768"/>
                  <a:gd name="T4" fmla="*/ 86 w 852"/>
                  <a:gd name="T5" fmla="*/ 1768 h 1768"/>
                  <a:gd name="T6" fmla="*/ 0 w 852"/>
                  <a:gd name="T7" fmla="*/ 1682 h 1768"/>
                  <a:gd name="T8" fmla="*/ 0 w 852"/>
                  <a:gd name="T9" fmla="*/ 86 h 1768"/>
                  <a:gd name="T10" fmla="*/ 86 w 852"/>
                  <a:gd name="T11" fmla="*/ 0 h 1768"/>
                  <a:gd name="T12" fmla="*/ 766 w 852"/>
                  <a:gd name="T13" fmla="*/ 0 h 1768"/>
                  <a:gd name="T14" fmla="*/ 852 w 852"/>
                  <a:gd name="T15" fmla="*/ 86 h 1768"/>
                  <a:gd name="T16" fmla="*/ 852 w 852"/>
                  <a:gd name="T17" fmla="*/ 1682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2" h="1768">
                    <a:moveTo>
                      <a:pt x="852" y="1682"/>
                    </a:moveTo>
                    <a:cubicBezTo>
                      <a:pt x="852" y="1730"/>
                      <a:pt x="813" y="1768"/>
                      <a:pt x="766" y="1768"/>
                    </a:cubicBezTo>
                    <a:cubicBezTo>
                      <a:pt x="86" y="1768"/>
                      <a:pt x="86" y="1768"/>
                      <a:pt x="86" y="1768"/>
                    </a:cubicBezTo>
                    <a:cubicBezTo>
                      <a:pt x="39" y="1768"/>
                      <a:pt x="0" y="1730"/>
                      <a:pt x="0" y="168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39"/>
                      <a:pt x="39" y="0"/>
                      <a:pt x="86" y="0"/>
                    </a:cubicBezTo>
                    <a:cubicBezTo>
                      <a:pt x="766" y="0"/>
                      <a:pt x="766" y="0"/>
                      <a:pt x="766" y="0"/>
                    </a:cubicBezTo>
                    <a:cubicBezTo>
                      <a:pt x="813" y="0"/>
                      <a:pt x="852" y="39"/>
                      <a:pt x="852" y="86"/>
                    </a:cubicBezTo>
                    <a:lnTo>
                      <a:pt x="852" y="168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" name="íŝľïḑe"/>
              <p:cNvSpPr>
                <a:spLocks/>
              </p:cNvSpPr>
              <p:nvPr/>
            </p:nvSpPr>
            <p:spPr bwMode="auto">
              <a:xfrm>
                <a:off x="1238803" y="1328771"/>
                <a:ext cx="2179507" cy="4569864"/>
              </a:xfrm>
              <a:custGeom>
                <a:avLst/>
                <a:gdLst>
                  <a:gd name="T0" fmla="*/ 76 w 833"/>
                  <a:gd name="T1" fmla="*/ 1750 h 1750"/>
                  <a:gd name="T2" fmla="*/ 0 w 833"/>
                  <a:gd name="T3" fmla="*/ 1673 h 1750"/>
                  <a:gd name="T4" fmla="*/ 0 w 833"/>
                  <a:gd name="T5" fmla="*/ 77 h 1750"/>
                  <a:gd name="T6" fmla="*/ 76 w 833"/>
                  <a:gd name="T7" fmla="*/ 0 h 1750"/>
                  <a:gd name="T8" fmla="*/ 756 w 833"/>
                  <a:gd name="T9" fmla="*/ 0 h 1750"/>
                  <a:gd name="T10" fmla="*/ 833 w 833"/>
                  <a:gd name="T11" fmla="*/ 77 h 1750"/>
                  <a:gd name="T12" fmla="*/ 833 w 833"/>
                  <a:gd name="T13" fmla="*/ 1673 h 1750"/>
                  <a:gd name="T14" fmla="*/ 756 w 833"/>
                  <a:gd name="T15" fmla="*/ 1750 h 1750"/>
                  <a:gd name="T16" fmla="*/ 76 w 833"/>
                  <a:gd name="T17" fmla="*/ 175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1750">
                    <a:moveTo>
                      <a:pt x="76" y="1750"/>
                    </a:moveTo>
                    <a:cubicBezTo>
                      <a:pt x="34" y="1750"/>
                      <a:pt x="0" y="1716"/>
                      <a:pt x="0" y="1673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35"/>
                      <a:pt x="34" y="0"/>
                      <a:pt x="76" y="0"/>
                    </a:cubicBezTo>
                    <a:cubicBezTo>
                      <a:pt x="756" y="0"/>
                      <a:pt x="756" y="0"/>
                      <a:pt x="756" y="0"/>
                    </a:cubicBezTo>
                    <a:cubicBezTo>
                      <a:pt x="798" y="0"/>
                      <a:pt x="833" y="35"/>
                      <a:pt x="833" y="77"/>
                    </a:cubicBezTo>
                    <a:cubicBezTo>
                      <a:pt x="833" y="1673"/>
                      <a:pt x="833" y="1673"/>
                      <a:pt x="833" y="1673"/>
                    </a:cubicBezTo>
                    <a:cubicBezTo>
                      <a:pt x="833" y="1716"/>
                      <a:pt x="798" y="1750"/>
                      <a:pt x="756" y="1750"/>
                    </a:cubicBezTo>
                    <a:lnTo>
                      <a:pt x="76" y="175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" name="isļiḑè"/>
              <p:cNvSpPr>
                <a:spLocks/>
              </p:cNvSpPr>
              <p:nvPr/>
            </p:nvSpPr>
            <p:spPr bwMode="auto">
              <a:xfrm>
                <a:off x="2336757" y="1549019"/>
                <a:ext cx="4175" cy="41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3" name="îṩliḑe"/>
              <p:cNvSpPr>
                <a:spLocks/>
              </p:cNvSpPr>
              <p:nvPr/>
            </p:nvSpPr>
            <p:spPr bwMode="auto">
              <a:xfrm>
                <a:off x="2161394" y="5436223"/>
                <a:ext cx="354901" cy="3528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4" name="iṣľíḑe"/>
              <p:cNvSpPr>
                <a:spLocks/>
              </p:cNvSpPr>
              <p:nvPr/>
            </p:nvSpPr>
            <p:spPr bwMode="auto">
              <a:xfrm>
                <a:off x="2257425" y="5532254"/>
                <a:ext cx="162836" cy="160750"/>
              </a:xfrm>
              <a:custGeom>
                <a:avLst/>
                <a:gdLst>
                  <a:gd name="T0" fmla="*/ 62 w 62"/>
                  <a:gd name="T1" fmla="*/ 42 h 61"/>
                  <a:gd name="T2" fmla="*/ 42 w 62"/>
                  <a:gd name="T3" fmla="*/ 61 h 61"/>
                  <a:gd name="T4" fmla="*/ 20 w 62"/>
                  <a:gd name="T5" fmla="*/ 61 h 61"/>
                  <a:gd name="T6" fmla="*/ 0 w 62"/>
                  <a:gd name="T7" fmla="*/ 42 h 61"/>
                  <a:gd name="T8" fmla="*/ 0 w 62"/>
                  <a:gd name="T9" fmla="*/ 20 h 61"/>
                  <a:gd name="T10" fmla="*/ 20 w 62"/>
                  <a:gd name="T11" fmla="*/ 0 h 61"/>
                  <a:gd name="T12" fmla="*/ 42 w 62"/>
                  <a:gd name="T13" fmla="*/ 0 h 61"/>
                  <a:gd name="T14" fmla="*/ 62 w 62"/>
                  <a:gd name="T15" fmla="*/ 20 h 61"/>
                  <a:gd name="T16" fmla="*/ 62 w 62"/>
                  <a:gd name="T17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1">
                    <a:moveTo>
                      <a:pt x="62" y="42"/>
                    </a:moveTo>
                    <a:cubicBezTo>
                      <a:pt x="62" y="52"/>
                      <a:pt x="53" y="61"/>
                      <a:pt x="42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9" y="61"/>
                      <a:pt x="0" y="52"/>
                      <a:pt x="0" y="4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3" y="0"/>
                      <a:pt x="62" y="9"/>
                      <a:pt x="62" y="20"/>
                    </a:cubicBezTo>
                    <a:lnTo>
                      <a:pt x="62" y="42"/>
                    </a:lnTo>
                    <a:close/>
                  </a:path>
                </a:pathLst>
              </a:custGeom>
              <a:noFill/>
              <a:ln w="7938" cap="flat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5" name="išḷîḑe"/>
              <p:cNvSpPr>
                <a:spLocks/>
              </p:cNvSpPr>
              <p:nvPr/>
            </p:nvSpPr>
            <p:spPr bwMode="auto">
              <a:xfrm>
                <a:off x="1384788" y="1876779"/>
                <a:ext cx="1910200" cy="3452973"/>
              </a:xfrm>
              <a:prstGeom prst="rect">
                <a:avLst/>
              </a:prstGeom>
              <a:blipFill>
                <a:blip r:embed="rId4"/>
                <a:srcRect/>
                <a:stretch>
                  <a:fillRect l="-67124" r="-66173"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7" name="îś1îḓè"/>
              <p:cNvSpPr>
                <a:spLocks/>
              </p:cNvSpPr>
              <p:nvPr/>
            </p:nvSpPr>
            <p:spPr bwMode="auto">
              <a:xfrm>
                <a:off x="2194796" y="1709768"/>
                <a:ext cx="350725" cy="39666"/>
              </a:xfrm>
              <a:custGeom>
                <a:avLst/>
                <a:gdLst>
                  <a:gd name="T0" fmla="*/ 134 w 134"/>
                  <a:gd name="T1" fmla="*/ 8 h 15"/>
                  <a:gd name="T2" fmla="*/ 127 w 134"/>
                  <a:gd name="T3" fmla="*/ 15 h 15"/>
                  <a:gd name="T4" fmla="*/ 8 w 134"/>
                  <a:gd name="T5" fmla="*/ 15 h 15"/>
                  <a:gd name="T6" fmla="*/ 0 w 134"/>
                  <a:gd name="T7" fmla="*/ 8 h 15"/>
                  <a:gd name="T8" fmla="*/ 0 w 134"/>
                  <a:gd name="T9" fmla="*/ 8 h 15"/>
                  <a:gd name="T10" fmla="*/ 8 w 134"/>
                  <a:gd name="T11" fmla="*/ 0 h 15"/>
                  <a:gd name="T12" fmla="*/ 127 w 134"/>
                  <a:gd name="T13" fmla="*/ 0 h 15"/>
                  <a:gd name="T14" fmla="*/ 134 w 134"/>
                  <a:gd name="T1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5">
                    <a:moveTo>
                      <a:pt x="134" y="8"/>
                    </a:moveTo>
                    <a:cubicBezTo>
                      <a:pt x="134" y="12"/>
                      <a:pt x="131" y="15"/>
                      <a:pt x="127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4" y="15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0"/>
                      <a:pt x="134" y="3"/>
                      <a:pt x="134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8" name="íś1ïḍê"/>
              <p:cNvSpPr>
                <a:spLocks/>
              </p:cNvSpPr>
              <p:nvPr/>
            </p:nvSpPr>
            <p:spPr bwMode="auto">
              <a:xfrm>
                <a:off x="2040310" y="1699330"/>
                <a:ext cx="62630" cy="6263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0" y="-122099"/>
            <a:ext cx="5985985" cy="1417852"/>
            <a:chOff x="0" y="-82343"/>
            <a:chExt cx="5985985" cy="1417852"/>
          </a:xfrm>
        </p:grpSpPr>
        <p:grpSp>
          <p:nvGrpSpPr>
            <p:cNvPr id="41" name="组合 40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5" name="任意多边形 44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787880" y="258291"/>
              <a:ext cx="4198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Next Stage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8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5544896" y="2478306"/>
            <a:ext cx="316178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#3 Manage job information</a:t>
            </a:r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71240" y="3244334"/>
            <a:ext cx="247513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#4 Save job position</a:t>
            </a:r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75347" y="3970488"/>
            <a:ext cx="330468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#5 Search jobs by keywords</a:t>
            </a:r>
            <a:endParaRPr lang="zh-CN" altLang="en-US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3117460" y="-89875"/>
            <a:ext cx="7004023" cy="7037748"/>
          </a:xfrm>
          <a:custGeom>
            <a:avLst/>
            <a:gdLst>
              <a:gd name="connsiteX0" fmla="*/ 0 w 7004023"/>
              <a:gd name="connsiteY0" fmla="*/ 2171546 h 7037748"/>
              <a:gd name="connsiteX1" fmla="*/ 1740201 w 7004023"/>
              <a:gd name="connsiteY1" fmla="*/ 431345 h 7037748"/>
              <a:gd name="connsiteX2" fmla="*/ 1740202 w 7004023"/>
              <a:gd name="connsiteY2" fmla="*/ 431345 h 7037748"/>
              <a:gd name="connsiteX3" fmla="*/ 2171547 w 7004023"/>
              <a:gd name="connsiteY3" fmla="*/ 0 h 7037748"/>
              <a:gd name="connsiteX4" fmla="*/ 6358431 w 7004023"/>
              <a:gd name="connsiteY4" fmla="*/ 0 h 7037748"/>
              <a:gd name="connsiteX5" fmla="*/ 7004023 w 7004023"/>
              <a:gd name="connsiteY5" fmla="*/ 645592 h 7037748"/>
              <a:gd name="connsiteX6" fmla="*/ 7004022 w 7004023"/>
              <a:gd name="connsiteY6" fmla="*/ 4866202 h 7037748"/>
              <a:gd name="connsiteX7" fmla="*/ 5263822 w 7004023"/>
              <a:gd name="connsiteY7" fmla="*/ 6606403 h 7037748"/>
              <a:gd name="connsiteX8" fmla="*/ 5263822 w 7004023"/>
              <a:gd name="connsiteY8" fmla="*/ 6606401 h 7037748"/>
              <a:gd name="connsiteX9" fmla="*/ 4832475 w 7004023"/>
              <a:gd name="connsiteY9" fmla="*/ 7037748 h 7037748"/>
              <a:gd name="connsiteX10" fmla="*/ 4832474 w 7004023"/>
              <a:gd name="connsiteY10" fmla="*/ 2171546 h 703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04023" h="7037748">
                <a:moveTo>
                  <a:pt x="0" y="2171546"/>
                </a:moveTo>
                <a:lnTo>
                  <a:pt x="1740201" y="431345"/>
                </a:lnTo>
                <a:lnTo>
                  <a:pt x="1740202" y="431345"/>
                </a:lnTo>
                <a:lnTo>
                  <a:pt x="2171547" y="0"/>
                </a:lnTo>
                <a:lnTo>
                  <a:pt x="6358431" y="0"/>
                </a:lnTo>
                <a:cubicBezTo>
                  <a:pt x="6714981" y="0"/>
                  <a:pt x="7004023" y="289042"/>
                  <a:pt x="7004023" y="645592"/>
                </a:cubicBezTo>
                <a:lnTo>
                  <a:pt x="7004022" y="4866202"/>
                </a:lnTo>
                <a:lnTo>
                  <a:pt x="5263822" y="6606403"/>
                </a:lnTo>
                <a:lnTo>
                  <a:pt x="5263822" y="6606401"/>
                </a:lnTo>
                <a:lnTo>
                  <a:pt x="4832475" y="7037748"/>
                </a:lnTo>
                <a:lnTo>
                  <a:pt x="4832474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4935484" y="465347"/>
            <a:ext cx="354223" cy="355992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58272" y="546208"/>
            <a:ext cx="311151" cy="194270"/>
            <a:chOff x="207558" y="206734"/>
            <a:chExt cx="380545" cy="157163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07558" y="206734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7558" y="285316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7558" y="363897"/>
              <a:ext cx="380545" cy="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890194" y="489455"/>
            <a:ext cx="3530455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/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/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B8A760-E196-4BD5-B6C5-41845D40D431}"/>
              </a:ext>
            </a:extLst>
          </p:cNvPr>
          <p:cNvSpPr/>
          <p:nvPr/>
        </p:nvSpPr>
        <p:spPr>
          <a:xfrm>
            <a:off x="1395783" y="2344831"/>
            <a:ext cx="4288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7F38F-269D-4221-9C13-2F55CBB5942F}"/>
              </a:ext>
            </a:extLst>
          </p:cNvPr>
          <p:cNvSpPr/>
          <p:nvPr/>
        </p:nvSpPr>
        <p:spPr>
          <a:xfrm>
            <a:off x="1790775" y="3720848"/>
            <a:ext cx="3175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Q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uestion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0892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 animBg="1"/>
      <p:bldP spid="22" grpId="0" animBg="1"/>
      <p:bldP spid="20" grpId="0" animBg="1"/>
      <p:bldP spid="30" grpId="0" animBg="1"/>
      <p:bldP spid="32" grpId="0" animBg="1"/>
      <p:bldP spid="33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5484939" y="2060669"/>
            <a:ext cx="1028637" cy="103377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rot="2700000">
            <a:off x="-2095382" y="209360"/>
            <a:ext cx="6410492" cy="6427355"/>
          </a:xfrm>
          <a:custGeom>
            <a:avLst/>
            <a:gdLst>
              <a:gd name="connsiteX0" fmla="*/ 0 w 6410492"/>
              <a:gd name="connsiteY0" fmla="*/ 1578016 h 6427355"/>
              <a:gd name="connsiteX1" fmla="*/ 1146670 w 6410492"/>
              <a:gd name="connsiteY1" fmla="*/ 431345 h 6427355"/>
              <a:gd name="connsiteX2" fmla="*/ 1146671 w 6410492"/>
              <a:gd name="connsiteY2" fmla="*/ 431345 h 6427355"/>
              <a:gd name="connsiteX3" fmla="*/ 1578016 w 6410492"/>
              <a:gd name="connsiteY3" fmla="*/ 0 h 6427355"/>
              <a:gd name="connsiteX4" fmla="*/ 5764900 w 6410492"/>
              <a:gd name="connsiteY4" fmla="*/ 0 h 6427355"/>
              <a:gd name="connsiteX5" fmla="*/ 6410492 w 6410492"/>
              <a:gd name="connsiteY5" fmla="*/ 645592 h 6427355"/>
              <a:gd name="connsiteX6" fmla="*/ 6410491 w 6410492"/>
              <a:gd name="connsiteY6" fmla="*/ 4866202 h 6427355"/>
              <a:gd name="connsiteX7" fmla="*/ 4849339 w 6410492"/>
              <a:gd name="connsiteY7" fmla="*/ 6427355 h 6427355"/>
              <a:gd name="connsiteX8" fmla="*/ 4238944 w 6410492"/>
              <a:gd name="connsiteY8" fmla="*/ 5816960 h 6427355"/>
              <a:gd name="connsiteX9" fmla="*/ 4238943 w 6410492"/>
              <a:gd name="connsiteY9" fmla="*/ 2171546 h 6427355"/>
              <a:gd name="connsiteX10" fmla="*/ 593530 w 6410492"/>
              <a:gd name="connsiteY10" fmla="*/ 2171546 h 642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10492" h="6427355">
                <a:moveTo>
                  <a:pt x="0" y="1578016"/>
                </a:moveTo>
                <a:lnTo>
                  <a:pt x="1146670" y="431345"/>
                </a:lnTo>
                <a:lnTo>
                  <a:pt x="1146671" y="431345"/>
                </a:lnTo>
                <a:lnTo>
                  <a:pt x="1578016" y="0"/>
                </a:lnTo>
                <a:lnTo>
                  <a:pt x="5764900" y="0"/>
                </a:lnTo>
                <a:cubicBezTo>
                  <a:pt x="6121450" y="0"/>
                  <a:pt x="6410492" y="289042"/>
                  <a:pt x="6410492" y="645592"/>
                </a:cubicBezTo>
                <a:lnTo>
                  <a:pt x="6410491" y="4866202"/>
                </a:lnTo>
                <a:lnTo>
                  <a:pt x="4849339" y="6427355"/>
                </a:lnTo>
                <a:lnTo>
                  <a:pt x="4238944" y="5816960"/>
                </a:lnTo>
                <a:lnTo>
                  <a:pt x="4238943" y="2171546"/>
                </a:lnTo>
                <a:lnTo>
                  <a:pt x="593530" y="2171546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33630" t="-1310" r="-33530" b="-1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700000">
            <a:off x="1827643" y="44906"/>
            <a:ext cx="3850328" cy="3869559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18900000" flipH="1">
            <a:off x="11525844" y="5786883"/>
            <a:ext cx="1174416" cy="953193"/>
          </a:xfrm>
          <a:custGeom>
            <a:avLst/>
            <a:gdLst>
              <a:gd name="connsiteX0" fmla="*/ 1038 w 1174416"/>
              <a:gd name="connsiteY0" fmla="*/ 0 h 953193"/>
              <a:gd name="connsiteX1" fmla="*/ 0 w 1174416"/>
              <a:gd name="connsiteY1" fmla="*/ 1038 h 953193"/>
              <a:gd name="connsiteX2" fmla="*/ 441710 w 1174416"/>
              <a:gd name="connsiteY2" fmla="*/ 442748 h 953193"/>
              <a:gd name="connsiteX3" fmla="*/ 731667 w 1174416"/>
              <a:gd name="connsiteY3" fmla="*/ 442748 h 953193"/>
              <a:gd name="connsiteX4" fmla="*/ 731667 w 1174416"/>
              <a:gd name="connsiteY4" fmla="*/ 732705 h 953193"/>
              <a:gd name="connsiteX5" fmla="*/ 952155 w 1174416"/>
              <a:gd name="connsiteY5" fmla="*/ 953193 h 953193"/>
              <a:gd name="connsiteX6" fmla="*/ 1174416 w 1174416"/>
              <a:gd name="connsiteY6" fmla="*/ 730932 h 953193"/>
              <a:gd name="connsiteX7" fmla="*/ 1174416 w 1174416"/>
              <a:gd name="connsiteY7" fmla="*/ 148239 h 953193"/>
              <a:gd name="connsiteX8" fmla="*/ 1026178 w 1174416"/>
              <a:gd name="connsiteY8" fmla="*/ 0 h 9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16" h="953193">
                <a:moveTo>
                  <a:pt x="1038" y="0"/>
                </a:moveTo>
                <a:lnTo>
                  <a:pt x="0" y="1038"/>
                </a:lnTo>
                <a:lnTo>
                  <a:pt x="441710" y="442748"/>
                </a:lnTo>
                <a:lnTo>
                  <a:pt x="731667" y="442748"/>
                </a:lnTo>
                <a:lnTo>
                  <a:pt x="731667" y="732705"/>
                </a:lnTo>
                <a:lnTo>
                  <a:pt x="952155" y="953193"/>
                </a:lnTo>
                <a:lnTo>
                  <a:pt x="1174416" y="730932"/>
                </a:lnTo>
                <a:lnTo>
                  <a:pt x="1174416" y="148239"/>
                </a:lnTo>
                <a:cubicBezTo>
                  <a:pt x="1174416" y="66369"/>
                  <a:pt x="1108048" y="0"/>
                  <a:pt x="1026178" y="0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50520" y="2267783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PART 01</a:t>
            </a:r>
            <a:endParaRPr lang="zh-CN" altLang="en-US" sz="4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45781" y="3044043"/>
            <a:ext cx="5088834" cy="270843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Overview Project</a:t>
            </a:r>
          </a:p>
          <a:p>
            <a:r>
              <a:rPr lang="en-US" altLang="zh-CN" sz="4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  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1. Definition and motivation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2. Type of user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3. Technology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4. Total Feature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5. System architecture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      6. Limitation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 rot="2700000">
            <a:off x="9435201" y="912906"/>
            <a:ext cx="1461465" cy="14687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2700000">
            <a:off x="10767277" y="5635597"/>
            <a:ext cx="602495" cy="605504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3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6" grpId="0" animBg="1"/>
      <p:bldP spid="12" grpId="0" animBg="1"/>
      <p:bldP spid="13" grpId="0"/>
      <p:bldP spid="14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91318"/>
            <a:ext cx="7315200" cy="1372448"/>
            <a:chOff x="0" y="-82343"/>
            <a:chExt cx="7315200" cy="1372448"/>
          </a:xfrm>
        </p:grpSpPr>
        <p:grpSp>
          <p:nvGrpSpPr>
            <p:cNvPr id="16" name="组合 1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20" name="任意多边形 1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572151" y="212887"/>
              <a:ext cx="5743049" cy="1077218"/>
              <a:chOff x="2239130" y="302729"/>
              <a:chExt cx="5743049" cy="1077218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239130" y="302729"/>
                <a:ext cx="574304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Definition and motivation</a:t>
                </a:r>
                <a:endParaRPr lang="zh-CN" altLang="en-US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CN" altLang="en-US" sz="2800" b="1" dirty="0">
                  <a:solidFill>
                    <a:schemeClr val="accent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58872" y="888544"/>
                <a:ext cx="55328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567954" y="4762500"/>
            <a:ext cx="2133781" cy="598882"/>
            <a:chOff x="1658314" y="2349127"/>
            <a:chExt cx="2133781" cy="598882"/>
          </a:xfrm>
        </p:grpSpPr>
        <p:sp>
          <p:nvSpPr>
            <p:cNvPr id="23" name="文本框 22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Website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58315" y="2687681"/>
              <a:ext cx="213378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90262" y="4804925"/>
            <a:ext cx="2133781" cy="556457"/>
            <a:chOff x="1658315" y="2391552"/>
            <a:chExt cx="2133781" cy="556457"/>
          </a:xfrm>
        </p:grpSpPr>
        <p:sp>
          <p:nvSpPr>
            <p:cNvPr id="26" name="文本框 25"/>
            <p:cNvSpPr txBox="1"/>
            <p:nvPr/>
          </p:nvSpPr>
          <p:spPr>
            <a:xfrm>
              <a:off x="1658315" y="2391552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Motivation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658315" y="2687681"/>
              <a:ext cx="213378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40463" y="2079872"/>
            <a:ext cx="3311073" cy="2682628"/>
            <a:chOff x="4440463" y="2079872"/>
            <a:chExt cx="3311073" cy="2682628"/>
          </a:xfrm>
        </p:grpSpPr>
        <p:sp>
          <p:nvSpPr>
            <p:cNvPr id="6" name="ïsḻîḓê"/>
            <p:cNvSpPr/>
            <p:nvPr/>
          </p:nvSpPr>
          <p:spPr>
            <a:xfrm>
              <a:off x="4754685" y="2079872"/>
              <a:ext cx="2682628" cy="2682628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ṩḷíḍè"/>
            <p:cNvSpPr/>
            <p:nvPr/>
          </p:nvSpPr>
          <p:spPr>
            <a:xfrm>
              <a:off x="4440463" y="2755218"/>
              <a:ext cx="3311073" cy="1331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610100" y="2957499"/>
              <a:ext cx="2971800" cy="1009700"/>
              <a:chOff x="1239305" y="2349127"/>
              <a:chExt cx="2971800" cy="100970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658314" y="2349127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endPara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39305" y="2687681"/>
                <a:ext cx="2971800" cy="671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What is this </a:t>
                </a:r>
              </a:p>
            </p:txBody>
          </p:sp>
        </p:grpSp>
      </p:grpSp>
      <p:sp>
        <p:nvSpPr>
          <p:cNvPr id="2" name="Action Button: Help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CCBFEB6-DCE8-4FE1-AC3E-02495B868B83}"/>
              </a:ext>
            </a:extLst>
          </p:cNvPr>
          <p:cNvSpPr/>
          <p:nvPr/>
        </p:nvSpPr>
        <p:spPr>
          <a:xfrm>
            <a:off x="5574791" y="2267014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รูปภาพ 36">
            <a:extLst>
              <a:ext uri="{FF2B5EF4-FFF2-40B4-BE49-F238E27FC236}">
                <a16:creationId xmlns:a16="http://schemas.microsoft.com/office/drawing/2014/main" id="{9517CC9F-CF54-427E-A3C9-215D7E1FA6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18" y="2755218"/>
            <a:ext cx="3004990" cy="1981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093F4-0244-482C-9F79-832CCA39F0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44" y="2755218"/>
            <a:ext cx="2968535" cy="19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4c92a7a-3e91-4322-8ac7-d1cac9c074e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81500" y="2217162"/>
            <a:ext cx="3429000" cy="3385617"/>
            <a:chOff x="3958965" y="1520788"/>
            <a:chExt cx="4138458" cy="4086099"/>
          </a:xfrm>
        </p:grpSpPr>
        <p:sp>
          <p:nvSpPr>
            <p:cNvPr id="5" name="í$ḷiḓe"/>
            <p:cNvSpPr>
              <a:spLocks/>
            </p:cNvSpPr>
            <p:nvPr/>
          </p:nvSpPr>
          <p:spPr bwMode="auto">
            <a:xfrm>
              <a:off x="5519014" y="1591207"/>
              <a:ext cx="1088784" cy="433347"/>
            </a:xfrm>
            <a:custGeom>
              <a:avLst/>
              <a:gdLst/>
              <a:ahLst/>
              <a:cxnLst>
                <a:cxn ang="0">
                  <a:pos x="361" y="151"/>
                </a:cxn>
                <a:cxn ang="0">
                  <a:pos x="346" y="224"/>
                </a:cxn>
                <a:cxn ang="0">
                  <a:pos x="563" y="151"/>
                </a:cxn>
                <a:cxn ang="0">
                  <a:pos x="391" y="0"/>
                </a:cxn>
                <a:cxn ang="0">
                  <a:pos x="376" y="75"/>
                </a:cxn>
                <a:cxn ang="0">
                  <a:pos x="0" y="116"/>
                </a:cxn>
                <a:cxn ang="0">
                  <a:pos x="23" y="189"/>
                </a:cxn>
                <a:cxn ang="0">
                  <a:pos x="361" y="151"/>
                </a:cxn>
              </a:cxnLst>
              <a:rect l="0" t="0" r="r" b="b"/>
              <a:pathLst>
                <a:path w="563" h="224">
                  <a:moveTo>
                    <a:pt x="361" y="151"/>
                  </a:moveTo>
                  <a:cubicBezTo>
                    <a:pt x="346" y="224"/>
                    <a:pt x="346" y="224"/>
                    <a:pt x="346" y="224"/>
                  </a:cubicBezTo>
                  <a:cubicBezTo>
                    <a:pt x="563" y="151"/>
                    <a:pt x="563" y="151"/>
                    <a:pt x="563" y="151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76" y="75"/>
                    <a:pt x="376" y="75"/>
                    <a:pt x="376" y="75"/>
                  </a:cubicBezTo>
                  <a:cubicBezTo>
                    <a:pt x="250" y="64"/>
                    <a:pt x="121" y="78"/>
                    <a:pt x="0" y="116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131" y="155"/>
                    <a:pt x="247" y="142"/>
                    <a:pt x="361" y="1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ṣľîḋe"/>
            <p:cNvSpPr>
              <a:spLocks/>
            </p:cNvSpPr>
            <p:nvPr/>
          </p:nvSpPr>
          <p:spPr bwMode="auto">
            <a:xfrm flipV="1">
              <a:off x="3958965" y="2770238"/>
              <a:ext cx="433346" cy="1328963"/>
            </a:xfrm>
            <a:custGeom>
              <a:avLst/>
              <a:gdLst/>
              <a:ahLst/>
              <a:cxnLst>
                <a:cxn ang="0">
                  <a:pos x="116" y="563"/>
                </a:cxn>
                <a:cxn ang="0">
                  <a:pos x="189" y="540"/>
                </a:cxn>
                <a:cxn ang="0">
                  <a:pos x="151" y="202"/>
                </a:cxn>
                <a:cxn ang="0">
                  <a:pos x="224" y="217"/>
                </a:cxn>
                <a:cxn ang="0">
                  <a:pos x="151" y="0"/>
                </a:cxn>
                <a:cxn ang="0">
                  <a:pos x="0" y="172"/>
                </a:cxn>
                <a:cxn ang="0">
                  <a:pos x="75" y="187"/>
                </a:cxn>
                <a:cxn ang="0">
                  <a:pos x="116" y="563"/>
                </a:cxn>
              </a:cxnLst>
              <a:rect l="0" t="0" r="r" b="b"/>
              <a:pathLst>
                <a:path w="224" h="563">
                  <a:moveTo>
                    <a:pt x="116" y="563"/>
                  </a:moveTo>
                  <a:cubicBezTo>
                    <a:pt x="189" y="540"/>
                    <a:pt x="189" y="540"/>
                    <a:pt x="189" y="540"/>
                  </a:cubicBezTo>
                  <a:cubicBezTo>
                    <a:pt x="155" y="432"/>
                    <a:pt x="142" y="316"/>
                    <a:pt x="151" y="202"/>
                  </a:cubicBezTo>
                  <a:cubicBezTo>
                    <a:pt x="224" y="217"/>
                    <a:pt x="224" y="217"/>
                    <a:pt x="224" y="217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5" y="187"/>
                    <a:pt x="75" y="187"/>
                    <a:pt x="75" y="187"/>
                  </a:cubicBezTo>
                  <a:cubicBezTo>
                    <a:pt x="64" y="313"/>
                    <a:pt x="78" y="442"/>
                    <a:pt x="116" y="5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ïŝlíḓe"/>
            <p:cNvSpPr>
              <a:spLocks/>
            </p:cNvSpPr>
            <p:nvPr/>
          </p:nvSpPr>
          <p:spPr bwMode="auto">
            <a:xfrm rot="2868423" flipH="1">
              <a:off x="5334065" y="3189697"/>
              <a:ext cx="1462545" cy="526393"/>
            </a:xfrm>
            <a:custGeom>
              <a:avLst/>
              <a:gdLst/>
              <a:ahLst/>
              <a:cxnLst>
                <a:cxn ang="0">
                  <a:pos x="202" y="73"/>
                </a:cxn>
                <a:cxn ang="0">
                  <a:pos x="217" y="0"/>
                </a:cxn>
                <a:cxn ang="0">
                  <a:pos x="0" y="73"/>
                </a:cxn>
                <a:cxn ang="0">
                  <a:pos x="172" y="224"/>
                </a:cxn>
                <a:cxn ang="0">
                  <a:pos x="187" y="149"/>
                </a:cxn>
                <a:cxn ang="0">
                  <a:pos x="273" y="153"/>
                </a:cxn>
                <a:cxn ang="0">
                  <a:pos x="563" y="108"/>
                </a:cxn>
                <a:cxn ang="0">
                  <a:pos x="540" y="35"/>
                </a:cxn>
                <a:cxn ang="0">
                  <a:pos x="202" y="73"/>
                </a:cxn>
              </a:cxnLst>
              <a:rect l="0" t="0" r="r" b="b"/>
              <a:pathLst>
                <a:path w="563" h="224">
                  <a:moveTo>
                    <a:pt x="202" y="73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72" y="224"/>
                    <a:pt x="172" y="224"/>
                    <a:pt x="172" y="224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216" y="151"/>
                    <a:pt x="244" y="153"/>
                    <a:pt x="273" y="153"/>
                  </a:cubicBezTo>
                  <a:cubicBezTo>
                    <a:pt x="371" y="153"/>
                    <a:pt x="470" y="138"/>
                    <a:pt x="563" y="108"/>
                  </a:cubicBezTo>
                  <a:cubicBezTo>
                    <a:pt x="540" y="35"/>
                    <a:pt x="540" y="35"/>
                    <a:pt x="540" y="35"/>
                  </a:cubicBezTo>
                  <a:cubicBezTo>
                    <a:pt x="431" y="69"/>
                    <a:pt x="316" y="82"/>
                    <a:pt x="202" y="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9" name="ïṩḷïḓé"/>
            <p:cNvSpPr>
              <a:spLocks/>
            </p:cNvSpPr>
            <p:nvPr/>
          </p:nvSpPr>
          <p:spPr bwMode="auto">
            <a:xfrm>
              <a:off x="4011325" y="1520788"/>
              <a:ext cx="1780332" cy="1780333"/>
            </a:xfrm>
            <a:custGeom>
              <a:avLst/>
              <a:gdLst/>
              <a:ahLst/>
              <a:cxnLst>
                <a:cxn ang="0">
                  <a:pos x="432" y="906"/>
                </a:cxn>
                <a:cxn ang="0">
                  <a:pos x="490" y="906"/>
                </a:cxn>
                <a:cxn ang="0">
                  <a:pos x="906" y="490"/>
                </a:cxn>
                <a:cxn ang="0">
                  <a:pos x="906" y="432"/>
                </a:cxn>
                <a:cxn ang="0">
                  <a:pos x="490" y="16"/>
                </a:cxn>
                <a:cxn ang="0">
                  <a:pos x="432" y="16"/>
                </a:cxn>
                <a:cxn ang="0">
                  <a:pos x="16" y="432"/>
                </a:cxn>
                <a:cxn ang="0">
                  <a:pos x="16" y="490"/>
                </a:cxn>
                <a:cxn ang="0">
                  <a:pos x="432" y="906"/>
                </a:cxn>
              </a:cxnLst>
              <a:rect l="0" t="0" r="r" b="b"/>
              <a:pathLst>
                <a:path w="922" h="922">
                  <a:moveTo>
                    <a:pt x="432" y="906"/>
                  </a:moveTo>
                  <a:cubicBezTo>
                    <a:pt x="448" y="922"/>
                    <a:pt x="474" y="922"/>
                    <a:pt x="490" y="906"/>
                  </a:cubicBezTo>
                  <a:cubicBezTo>
                    <a:pt x="906" y="490"/>
                    <a:pt x="906" y="490"/>
                    <a:pt x="906" y="490"/>
                  </a:cubicBezTo>
                  <a:cubicBezTo>
                    <a:pt x="922" y="474"/>
                    <a:pt x="922" y="448"/>
                    <a:pt x="906" y="432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74" y="0"/>
                    <a:pt x="448" y="0"/>
                    <a:pt x="432" y="16"/>
                  </a:cubicBezTo>
                  <a:cubicBezTo>
                    <a:pt x="16" y="432"/>
                    <a:pt x="16" y="432"/>
                    <a:pt x="16" y="432"/>
                  </a:cubicBezTo>
                  <a:cubicBezTo>
                    <a:pt x="0" y="448"/>
                    <a:pt x="0" y="474"/>
                    <a:pt x="16" y="490"/>
                  </a:cubicBezTo>
                  <a:lnTo>
                    <a:pt x="432" y="906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26173" t="-437" r="-25733" b="-437"/>
              </a:stretch>
            </a:blipFill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š1îḋe"/>
            <p:cNvSpPr>
              <a:spLocks/>
            </p:cNvSpPr>
            <p:nvPr/>
          </p:nvSpPr>
          <p:spPr bwMode="auto">
            <a:xfrm>
              <a:off x="6317091" y="1520788"/>
              <a:ext cx="1780332" cy="1780333"/>
            </a:xfrm>
            <a:custGeom>
              <a:avLst/>
              <a:gdLst/>
              <a:ahLst/>
              <a:cxnLst>
                <a:cxn ang="0">
                  <a:pos x="16" y="490"/>
                </a:cxn>
                <a:cxn ang="0">
                  <a:pos x="432" y="906"/>
                </a:cxn>
                <a:cxn ang="0">
                  <a:pos x="490" y="906"/>
                </a:cxn>
                <a:cxn ang="0">
                  <a:pos x="906" y="490"/>
                </a:cxn>
                <a:cxn ang="0">
                  <a:pos x="906" y="432"/>
                </a:cxn>
                <a:cxn ang="0">
                  <a:pos x="490" y="16"/>
                </a:cxn>
                <a:cxn ang="0">
                  <a:pos x="432" y="16"/>
                </a:cxn>
                <a:cxn ang="0">
                  <a:pos x="16" y="432"/>
                </a:cxn>
                <a:cxn ang="0">
                  <a:pos x="16" y="490"/>
                </a:cxn>
              </a:cxnLst>
              <a:rect l="0" t="0" r="r" b="b"/>
              <a:pathLst>
                <a:path w="922" h="922">
                  <a:moveTo>
                    <a:pt x="16" y="490"/>
                  </a:moveTo>
                  <a:cubicBezTo>
                    <a:pt x="432" y="906"/>
                    <a:pt x="432" y="906"/>
                    <a:pt x="432" y="906"/>
                  </a:cubicBezTo>
                  <a:cubicBezTo>
                    <a:pt x="448" y="922"/>
                    <a:pt x="474" y="922"/>
                    <a:pt x="490" y="906"/>
                  </a:cubicBezTo>
                  <a:cubicBezTo>
                    <a:pt x="906" y="490"/>
                    <a:pt x="906" y="490"/>
                    <a:pt x="906" y="490"/>
                  </a:cubicBezTo>
                  <a:cubicBezTo>
                    <a:pt x="922" y="474"/>
                    <a:pt x="922" y="448"/>
                    <a:pt x="906" y="432"/>
                  </a:cubicBezTo>
                  <a:cubicBezTo>
                    <a:pt x="490" y="16"/>
                    <a:pt x="490" y="16"/>
                    <a:pt x="490" y="16"/>
                  </a:cubicBezTo>
                  <a:cubicBezTo>
                    <a:pt x="474" y="0"/>
                    <a:pt x="448" y="0"/>
                    <a:pt x="432" y="16"/>
                  </a:cubicBezTo>
                  <a:cubicBezTo>
                    <a:pt x="16" y="432"/>
                    <a:pt x="16" y="432"/>
                    <a:pt x="16" y="432"/>
                  </a:cubicBezTo>
                  <a:cubicBezTo>
                    <a:pt x="0" y="448"/>
                    <a:pt x="0" y="474"/>
                    <a:pt x="16" y="490"/>
                  </a:cubicBez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-40005" t="-437" r="-39329" b="-437"/>
              </a:stretch>
            </a:blipFill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ṣḷíḓe"/>
            <p:cNvSpPr>
              <a:spLocks/>
            </p:cNvSpPr>
            <p:nvPr/>
          </p:nvSpPr>
          <p:spPr bwMode="auto">
            <a:xfrm>
              <a:off x="6317091" y="3826552"/>
              <a:ext cx="1780332" cy="1780334"/>
            </a:xfrm>
            <a:custGeom>
              <a:avLst/>
              <a:gdLst/>
              <a:ahLst/>
              <a:cxnLst>
                <a:cxn ang="0">
                  <a:pos x="490" y="16"/>
                </a:cxn>
                <a:cxn ang="0">
                  <a:pos x="432" y="16"/>
                </a:cxn>
                <a:cxn ang="0">
                  <a:pos x="16" y="432"/>
                </a:cxn>
                <a:cxn ang="0">
                  <a:pos x="16" y="490"/>
                </a:cxn>
                <a:cxn ang="0">
                  <a:pos x="432" y="906"/>
                </a:cxn>
                <a:cxn ang="0">
                  <a:pos x="490" y="906"/>
                </a:cxn>
                <a:cxn ang="0">
                  <a:pos x="906" y="490"/>
                </a:cxn>
                <a:cxn ang="0">
                  <a:pos x="906" y="432"/>
                </a:cxn>
                <a:cxn ang="0">
                  <a:pos x="490" y="16"/>
                </a:cxn>
              </a:cxnLst>
              <a:rect l="0" t="0" r="r" b="b"/>
              <a:pathLst>
                <a:path w="922" h="922">
                  <a:moveTo>
                    <a:pt x="490" y="16"/>
                  </a:moveTo>
                  <a:cubicBezTo>
                    <a:pt x="474" y="0"/>
                    <a:pt x="448" y="0"/>
                    <a:pt x="432" y="16"/>
                  </a:cubicBezTo>
                  <a:cubicBezTo>
                    <a:pt x="16" y="432"/>
                    <a:pt x="16" y="432"/>
                    <a:pt x="16" y="432"/>
                  </a:cubicBezTo>
                  <a:cubicBezTo>
                    <a:pt x="0" y="448"/>
                    <a:pt x="0" y="474"/>
                    <a:pt x="16" y="490"/>
                  </a:cubicBezTo>
                  <a:cubicBezTo>
                    <a:pt x="432" y="906"/>
                    <a:pt x="432" y="906"/>
                    <a:pt x="432" y="906"/>
                  </a:cubicBezTo>
                  <a:cubicBezTo>
                    <a:pt x="448" y="922"/>
                    <a:pt x="474" y="922"/>
                    <a:pt x="490" y="906"/>
                  </a:cubicBezTo>
                  <a:cubicBezTo>
                    <a:pt x="906" y="490"/>
                    <a:pt x="906" y="490"/>
                    <a:pt x="906" y="490"/>
                  </a:cubicBezTo>
                  <a:cubicBezTo>
                    <a:pt x="922" y="474"/>
                    <a:pt x="922" y="448"/>
                    <a:pt x="906" y="432"/>
                  </a:cubicBezTo>
                  <a:lnTo>
                    <a:pt x="490" y="16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 l="-25903" t="-437" r="-25469" b="-437"/>
              </a:stretch>
            </a:blipFill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ḷïḍê"/>
            <p:cNvSpPr>
              <a:spLocks/>
            </p:cNvSpPr>
            <p:nvPr/>
          </p:nvSpPr>
          <p:spPr bwMode="auto">
            <a:xfrm>
              <a:off x="4011325" y="3826552"/>
              <a:ext cx="1780332" cy="1780335"/>
            </a:xfrm>
            <a:custGeom>
              <a:avLst/>
              <a:gdLst/>
              <a:ahLst/>
              <a:cxnLst>
                <a:cxn ang="0">
                  <a:pos x="906" y="432"/>
                </a:cxn>
                <a:cxn ang="0">
                  <a:pos x="490" y="16"/>
                </a:cxn>
                <a:cxn ang="0">
                  <a:pos x="432" y="16"/>
                </a:cxn>
                <a:cxn ang="0">
                  <a:pos x="16" y="432"/>
                </a:cxn>
                <a:cxn ang="0">
                  <a:pos x="16" y="490"/>
                </a:cxn>
                <a:cxn ang="0">
                  <a:pos x="432" y="906"/>
                </a:cxn>
                <a:cxn ang="0">
                  <a:pos x="490" y="906"/>
                </a:cxn>
                <a:cxn ang="0">
                  <a:pos x="906" y="490"/>
                </a:cxn>
                <a:cxn ang="0">
                  <a:pos x="906" y="432"/>
                </a:cxn>
              </a:cxnLst>
              <a:rect l="0" t="0" r="r" b="b"/>
              <a:pathLst>
                <a:path w="922" h="922">
                  <a:moveTo>
                    <a:pt x="906" y="432"/>
                  </a:moveTo>
                  <a:cubicBezTo>
                    <a:pt x="490" y="16"/>
                    <a:pt x="490" y="16"/>
                    <a:pt x="490" y="16"/>
                  </a:cubicBezTo>
                  <a:cubicBezTo>
                    <a:pt x="474" y="0"/>
                    <a:pt x="448" y="0"/>
                    <a:pt x="432" y="16"/>
                  </a:cubicBezTo>
                  <a:cubicBezTo>
                    <a:pt x="16" y="432"/>
                    <a:pt x="16" y="432"/>
                    <a:pt x="16" y="432"/>
                  </a:cubicBezTo>
                  <a:cubicBezTo>
                    <a:pt x="0" y="448"/>
                    <a:pt x="0" y="474"/>
                    <a:pt x="16" y="490"/>
                  </a:cubicBezTo>
                  <a:cubicBezTo>
                    <a:pt x="432" y="906"/>
                    <a:pt x="432" y="906"/>
                    <a:pt x="432" y="906"/>
                  </a:cubicBezTo>
                  <a:cubicBezTo>
                    <a:pt x="448" y="922"/>
                    <a:pt x="474" y="922"/>
                    <a:pt x="490" y="906"/>
                  </a:cubicBezTo>
                  <a:cubicBezTo>
                    <a:pt x="906" y="490"/>
                    <a:pt x="906" y="490"/>
                    <a:pt x="906" y="490"/>
                  </a:cubicBezTo>
                  <a:cubicBezTo>
                    <a:pt x="922" y="474"/>
                    <a:pt x="922" y="448"/>
                    <a:pt x="906" y="432"/>
                  </a:cubicBez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 l="-25993" t="-437" r="-25557" b="-437"/>
              </a:stretch>
            </a:blipFill>
            <a:ln w="127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0" y="-122100"/>
            <a:ext cx="6054888" cy="1257992"/>
            <a:chOff x="0" y="-82343"/>
            <a:chExt cx="6054888" cy="1257992"/>
          </a:xfrm>
        </p:grpSpPr>
        <p:grpSp>
          <p:nvGrpSpPr>
            <p:cNvPr id="41" name="组合 40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5" name="任意多边形 44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678977" y="208759"/>
              <a:ext cx="4375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of user</a:t>
              </a:r>
              <a:endParaRPr lang="zh-CN" altLang="en-US" sz="3600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245858" y="2318271"/>
            <a:ext cx="2784999" cy="1044004"/>
            <a:chOff x="1541719" y="2349127"/>
            <a:chExt cx="2784999" cy="1044004"/>
          </a:xfrm>
        </p:grpSpPr>
        <p:sp>
          <p:nvSpPr>
            <p:cNvPr id="48" name="文本框 47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Job seeker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41719" y="2687681"/>
              <a:ext cx="2784999" cy="7054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Register, login, save job position, search job, visual map, manage personal information.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245858" y="4329866"/>
            <a:ext cx="2784999" cy="622991"/>
            <a:chOff x="1541719" y="2349127"/>
            <a:chExt cx="2784999" cy="622991"/>
          </a:xfrm>
        </p:grpSpPr>
        <p:sp>
          <p:nvSpPr>
            <p:cNvPr id="51" name="文本框 50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Admin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1719" y="2687681"/>
              <a:ext cx="2784999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Login, manage user information, 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161144" y="2318271"/>
            <a:ext cx="2784999" cy="622991"/>
            <a:chOff x="1541719" y="2349127"/>
            <a:chExt cx="2784999" cy="622991"/>
          </a:xfrm>
        </p:grpSpPr>
        <p:sp>
          <p:nvSpPr>
            <p:cNvPr id="54" name="文本框 53"/>
            <p:cNvSpPr txBox="1"/>
            <p:nvPr/>
          </p:nvSpPr>
          <p:spPr>
            <a:xfrm>
              <a:off x="1826731" y="2349127"/>
              <a:ext cx="2499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Search Job website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541719" y="2687681"/>
              <a:ext cx="2784999" cy="2844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161144" y="4309004"/>
            <a:ext cx="2784999" cy="753251"/>
            <a:chOff x="1541719" y="2429374"/>
            <a:chExt cx="2784999" cy="753251"/>
          </a:xfrm>
        </p:grpSpPr>
        <p:sp>
          <p:nvSpPr>
            <p:cNvPr id="57" name="文本框 56"/>
            <p:cNvSpPr txBox="1"/>
            <p:nvPr/>
          </p:nvSpPr>
          <p:spPr>
            <a:xfrm>
              <a:off x="2164482" y="2429374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Company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41719" y="2687681"/>
              <a:ext cx="2784999" cy="49494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Register, login, manage job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9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84240" y="1826251"/>
            <a:ext cx="8490255" cy="1194732"/>
            <a:chOff x="1784240" y="1826251"/>
            <a:chExt cx="8490255" cy="1194732"/>
          </a:xfrm>
        </p:grpSpPr>
        <p:grpSp>
          <p:nvGrpSpPr>
            <p:cNvPr id="6" name="îṣḷiďe"/>
            <p:cNvGrpSpPr/>
            <p:nvPr/>
          </p:nvGrpSpPr>
          <p:grpSpPr>
            <a:xfrm>
              <a:off x="3869129" y="2243485"/>
              <a:ext cx="672715" cy="360266"/>
              <a:chOff x="3246637" y="2558266"/>
              <a:chExt cx="883575" cy="616450"/>
            </a:xfrm>
          </p:grpSpPr>
          <p:sp>
            <p:nvSpPr>
              <p:cNvPr id="37" name="îṣḷíḍe"/>
              <p:cNvSpPr/>
              <p:nvPr/>
            </p:nvSpPr>
            <p:spPr>
              <a:xfrm>
                <a:off x="324663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îSļidê"/>
              <p:cNvSpPr/>
              <p:nvPr/>
            </p:nvSpPr>
            <p:spPr>
              <a:xfrm>
                <a:off x="3488077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ṡliḓé"/>
              <p:cNvSpPr/>
              <p:nvPr/>
            </p:nvSpPr>
            <p:spPr>
              <a:xfrm>
                <a:off x="3729520" y="2558266"/>
                <a:ext cx="400692" cy="616450"/>
              </a:xfrm>
              <a:prstGeom prst="chevron">
                <a:avLst>
                  <a:gd name="adj" fmla="val 6014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7" name="îšľîdè"/>
            <p:cNvGrpSpPr/>
            <p:nvPr/>
          </p:nvGrpSpPr>
          <p:grpSpPr>
            <a:xfrm>
              <a:off x="7211818" y="2243485"/>
              <a:ext cx="672717" cy="360266"/>
              <a:chOff x="2845947" y="2558266"/>
              <a:chExt cx="883579" cy="616450"/>
            </a:xfrm>
          </p:grpSpPr>
          <p:sp>
            <p:nvSpPr>
              <p:cNvPr id="34" name="îšḻiďê"/>
              <p:cNvSpPr/>
              <p:nvPr/>
            </p:nvSpPr>
            <p:spPr>
              <a:xfrm flipH="1">
                <a:off x="2845947" y="2558266"/>
                <a:ext cx="400691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ïṣļîḍé"/>
              <p:cNvSpPr/>
              <p:nvPr/>
            </p:nvSpPr>
            <p:spPr>
              <a:xfrm flipH="1">
                <a:off x="3087394" y="2558266"/>
                <a:ext cx="400691" cy="616450"/>
              </a:xfrm>
              <a:prstGeom prst="chevron">
                <a:avLst>
                  <a:gd name="adj" fmla="val 601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6" name="ïsļide"/>
              <p:cNvSpPr/>
              <p:nvPr/>
            </p:nvSpPr>
            <p:spPr>
              <a:xfrm flipH="1">
                <a:off x="3328835" y="2558266"/>
                <a:ext cx="400691" cy="616450"/>
              </a:xfrm>
              <a:prstGeom prst="chevron">
                <a:avLst>
                  <a:gd name="adj" fmla="val 6014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$ľîḑè"/>
            <p:cNvGrpSpPr/>
            <p:nvPr/>
          </p:nvGrpSpPr>
          <p:grpSpPr>
            <a:xfrm>
              <a:off x="9079763" y="1826251"/>
              <a:ext cx="1194732" cy="1194731"/>
              <a:chOff x="9164674" y="1691263"/>
              <a:chExt cx="1194732" cy="1194731"/>
            </a:xfrm>
          </p:grpSpPr>
          <p:sp>
            <p:nvSpPr>
              <p:cNvPr id="32" name="ïŝ1îḑê"/>
              <p:cNvSpPr/>
              <p:nvPr/>
            </p:nvSpPr>
            <p:spPr>
              <a:xfrm>
                <a:off x="9164674" y="1691263"/>
                <a:ext cx="1194732" cy="119473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ṧlíḍè"/>
              <p:cNvSpPr>
                <a:spLocks/>
              </p:cNvSpPr>
              <p:nvPr/>
            </p:nvSpPr>
            <p:spPr bwMode="auto">
              <a:xfrm>
                <a:off x="9461831" y="1978535"/>
                <a:ext cx="600418" cy="600418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isliḋé"/>
            <p:cNvGrpSpPr/>
            <p:nvPr/>
          </p:nvGrpSpPr>
          <p:grpSpPr>
            <a:xfrm>
              <a:off x="1784240" y="1826252"/>
              <a:ext cx="1194732" cy="1194731"/>
              <a:chOff x="1869151" y="1691264"/>
              <a:chExt cx="1194732" cy="1194731"/>
            </a:xfrm>
          </p:grpSpPr>
          <p:sp>
            <p:nvSpPr>
              <p:cNvPr id="30" name="íšļiḋè"/>
              <p:cNvSpPr/>
              <p:nvPr/>
            </p:nvSpPr>
            <p:spPr>
              <a:xfrm>
                <a:off x="1869151" y="1691264"/>
                <a:ext cx="1194732" cy="11947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ṣľïḋé"/>
              <p:cNvSpPr>
                <a:spLocks/>
              </p:cNvSpPr>
              <p:nvPr/>
            </p:nvSpPr>
            <p:spPr bwMode="auto">
              <a:xfrm>
                <a:off x="2171564" y="1990350"/>
                <a:ext cx="600418" cy="600418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îSľiḍè"/>
            <p:cNvGrpSpPr/>
            <p:nvPr/>
          </p:nvGrpSpPr>
          <p:grpSpPr>
            <a:xfrm>
              <a:off x="5432001" y="1826251"/>
              <a:ext cx="1194732" cy="1194731"/>
              <a:chOff x="5539402" y="1691263"/>
              <a:chExt cx="1194732" cy="1194731"/>
            </a:xfrm>
          </p:grpSpPr>
          <p:sp>
            <p:nvSpPr>
              <p:cNvPr id="28" name="ïṩḻíḓê"/>
              <p:cNvSpPr/>
              <p:nvPr/>
            </p:nvSpPr>
            <p:spPr>
              <a:xfrm>
                <a:off x="5539402" y="1691263"/>
                <a:ext cx="1194732" cy="119473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ļïḋê"/>
              <p:cNvSpPr>
                <a:spLocks/>
              </p:cNvSpPr>
              <p:nvPr/>
            </p:nvSpPr>
            <p:spPr bwMode="auto">
              <a:xfrm>
                <a:off x="5831975" y="2001635"/>
                <a:ext cx="600418" cy="600418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0" y="-122099"/>
            <a:ext cx="6388212" cy="1257992"/>
            <a:chOff x="0" y="-82343"/>
            <a:chExt cx="6388212" cy="1257992"/>
          </a:xfrm>
        </p:grpSpPr>
        <p:grpSp>
          <p:nvGrpSpPr>
            <p:cNvPr id="41" name="组合 40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5" name="任意多边形 44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655114" y="148396"/>
              <a:ext cx="47330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198814" y="3320069"/>
            <a:ext cx="2573438" cy="2538231"/>
            <a:chOff x="1203509" y="3429000"/>
            <a:chExt cx="2573438" cy="2538231"/>
          </a:xfrm>
        </p:grpSpPr>
        <p:sp>
          <p:nvSpPr>
            <p:cNvPr id="4" name="i$1ïḓè"/>
            <p:cNvSpPr/>
            <p:nvPr/>
          </p:nvSpPr>
          <p:spPr>
            <a:xfrm>
              <a:off x="1203509" y="3429000"/>
              <a:ext cx="2474920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ïṩļîḑe"/>
            <p:cNvSpPr/>
            <p:nvPr/>
          </p:nvSpPr>
          <p:spPr>
            <a:xfrm>
              <a:off x="1308669" y="3551485"/>
              <a:ext cx="535387" cy="5353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854672" y="3588344"/>
              <a:ext cx="1922275" cy="984442"/>
              <a:chOff x="1454868" y="2424865"/>
              <a:chExt cx="1922275" cy="98444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1454868" y="2424865"/>
                <a:ext cx="1922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FRONTEND</a:t>
                </a:r>
                <a:endParaRPr lang="zh-CN" altLang="en-US" sz="24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490561" y="2931163"/>
                <a:ext cx="1786641" cy="478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Vue.js</a:t>
                </a: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475275" y="3311960"/>
            <a:ext cx="2627877" cy="2538231"/>
            <a:chOff x="8475275" y="3311960"/>
            <a:chExt cx="2627877" cy="2538231"/>
          </a:xfrm>
        </p:grpSpPr>
        <p:sp>
          <p:nvSpPr>
            <p:cNvPr id="5" name="íşļiḍê"/>
            <p:cNvSpPr/>
            <p:nvPr/>
          </p:nvSpPr>
          <p:spPr>
            <a:xfrm>
              <a:off x="8475275" y="3311960"/>
              <a:ext cx="2448806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ḷïḋê"/>
            <p:cNvSpPr/>
            <p:nvPr/>
          </p:nvSpPr>
          <p:spPr>
            <a:xfrm>
              <a:off x="8568741" y="3551485"/>
              <a:ext cx="535387" cy="535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9079763" y="3588344"/>
              <a:ext cx="2023389" cy="961440"/>
              <a:chOff x="1448764" y="2424865"/>
              <a:chExt cx="2023389" cy="96144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1473129" y="2424865"/>
                <a:ext cx="18459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DATABASE</a:t>
                </a:r>
                <a:endParaRPr lang="zh-CN" altLang="en-US" sz="24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448764" y="2940285"/>
                <a:ext cx="2023389" cy="44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PhpMyAdmin</a:t>
                </a:r>
                <a:endParaRPr lang="en-US" altLang="zh-CN" sz="22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" name="组合 101"/>
          <p:cNvGrpSpPr/>
          <p:nvPr/>
        </p:nvGrpSpPr>
        <p:grpSpPr>
          <a:xfrm>
            <a:off x="4184230" y="3311960"/>
            <a:ext cx="3735256" cy="2538231"/>
            <a:chOff x="4184230" y="3311960"/>
            <a:chExt cx="3735256" cy="2538231"/>
          </a:xfrm>
        </p:grpSpPr>
        <p:sp>
          <p:nvSpPr>
            <p:cNvPr id="8" name="îṣḷïḓè"/>
            <p:cNvSpPr/>
            <p:nvPr/>
          </p:nvSpPr>
          <p:spPr>
            <a:xfrm>
              <a:off x="4184230" y="3311960"/>
              <a:ext cx="3735256" cy="2538231"/>
            </a:xfrm>
            <a:prstGeom prst="rect">
              <a:avLst/>
            </a:prstGeom>
            <a:solidFill>
              <a:srgbClr val="FDFDFD"/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liḍè"/>
            <p:cNvSpPr/>
            <p:nvPr/>
          </p:nvSpPr>
          <p:spPr>
            <a:xfrm>
              <a:off x="4403004" y="3584925"/>
              <a:ext cx="3297708" cy="3553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>
                <a:buClr>
                  <a:prstClr val="white"/>
                </a:buClr>
                <a:defRPr/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420645" y="3585243"/>
              <a:ext cx="3308864" cy="684524"/>
              <a:chOff x="1279787" y="2358652"/>
              <a:chExt cx="3308864" cy="684524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867328" y="2358652"/>
                <a:ext cx="2133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Node.js</a:t>
                </a:r>
                <a:endPara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279787" y="2725781"/>
                <a:ext cx="3308864" cy="317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4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Connect frontend and database</a:t>
                </a:r>
              </a:p>
            </p:txBody>
          </p:sp>
        </p:grpSp>
        <p:sp>
          <p:nvSpPr>
            <p:cNvPr id="98" name="文本框 97"/>
            <p:cNvSpPr txBox="1"/>
            <p:nvPr/>
          </p:nvSpPr>
          <p:spPr>
            <a:xfrm>
              <a:off x="5008186" y="4724154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标题文字添加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1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4082177" y="1647306"/>
            <a:ext cx="4027645" cy="3563387"/>
            <a:chOff x="4089035" y="2080239"/>
            <a:chExt cx="4027645" cy="3563387"/>
          </a:xfrm>
        </p:grpSpPr>
        <p:sp>
          <p:nvSpPr>
            <p:cNvPr id="4" name="ïṡḻiďé"/>
            <p:cNvSpPr/>
            <p:nvPr/>
          </p:nvSpPr>
          <p:spPr>
            <a:xfrm>
              <a:off x="4709661" y="2306930"/>
              <a:ext cx="2772678" cy="3146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9" h="21570" extrusionOk="0">
                  <a:moveTo>
                    <a:pt x="538" y="6909"/>
                  </a:moveTo>
                  <a:cubicBezTo>
                    <a:pt x="1461" y="7610"/>
                    <a:pt x="2084" y="8535"/>
                    <a:pt x="2344" y="9550"/>
                  </a:cubicBezTo>
                  <a:cubicBezTo>
                    <a:pt x="2607" y="10563"/>
                    <a:pt x="2500" y="11653"/>
                    <a:pt x="2066" y="12653"/>
                  </a:cubicBezTo>
                  <a:cubicBezTo>
                    <a:pt x="1851" y="13153"/>
                    <a:pt x="1549" y="13624"/>
                    <a:pt x="1175" y="14047"/>
                  </a:cubicBezTo>
                  <a:cubicBezTo>
                    <a:pt x="988" y="14258"/>
                    <a:pt x="783" y="14456"/>
                    <a:pt x="563" y="14641"/>
                  </a:cubicBezTo>
                  <a:cubicBezTo>
                    <a:pt x="535" y="14664"/>
                    <a:pt x="508" y="14687"/>
                    <a:pt x="480" y="14710"/>
                  </a:cubicBezTo>
                  <a:cubicBezTo>
                    <a:pt x="448" y="14736"/>
                    <a:pt x="416" y="14761"/>
                    <a:pt x="384" y="14787"/>
                  </a:cubicBezTo>
                  <a:cubicBezTo>
                    <a:pt x="262" y="14888"/>
                    <a:pt x="169" y="15015"/>
                    <a:pt x="114" y="15148"/>
                  </a:cubicBezTo>
                  <a:cubicBezTo>
                    <a:pt x="5" y="15419"/>
                    <a:pt x="39" y="15673"/>
                    <a:pt x="115" y="15884"/>
                  </a:cubicBezTo>
                  <a:cubicBezTo>
                    <a:pt x="195" y="16097"/>
                    <a:pt x="324" y="16283"/>
                    <a:pt x="510" y="16443"/>
                  </a:cubicBezTo>
                  <a:cubicBezTo>
                    <a:pt x="604" y="16523"/>
                    <a:pt x="714" y="16596"/>
                    <a:pt x="845" y="16653"/>
                  </a:cubicBezTo>
                  <a:cubicBezTo>
                    <a:pt x="977" y="16710"/>
                    <a:pt x="1132" y="16749"/>
                    <a:pt x="1297" y="16755"/>
                  </a:cubicBezTo>
                  <a:cubicBezTo>
                    <a:pt x="1379" y="16758"/>
                    <a:pt x="1462" y="16752"/>
                    <a:pt x="1542" y="16738"/>
                  </a:cubicBezTo>
                  <a:cubicBezTo>
                    <a:pt x="1582" y="16731"/>
                    <a:pt x="1622" y="16722"/>
                    <a:pt x="1660" y="16711"/>
                  </a:cubicBezTo>
                  <a:cubicBezTo>
                    <a:pt x="1682" y="16705"/>
                    <a:pt x="1703" y="16698"/>
                    <a:pt x="1725" y="16692"/>
                  </a:cubicBezTo>
                  <a:cubicBezTo>
                    <a:pt x="1761" y="16682"/>
                    <a:pt x="1797" y="16672"/>
                    <a:pt x="1833" y="16661"/>
                  </a:cubicBezTo>
                  <a:cubicBezTo>
                    <a:pt x="1870" y="16652"/>
                    <a:pt x="1906" y="16642"/>
                    <a:pt x="1942" y="16633"/>
                  </a:cubicBezTo>
                  <a:cubicBezTo>
                    <a:pt x="2088" y="16595"/>
                    <a:pt x="2235" y="16563"/>
                    <a:pt x="2384" y="16535"/>
                  </a:cubicBezTo>
                  <a:cubicBezTo>
                    <a:pt x="2977" y="16425"/>
                    <a:pt x="3590" y="16393"/>
                    <a:pt x="4193" y="16443"/>
                  </a:cubicBezTo>
                  <a:cubicBezTo>
                    <a:pt x="5401" y="16540"/>
                    <a:pt x="6568" y="16973"/>
                    <a:pt x="7492" y="17666"/>
                  </a:cubicBezTo>
                  <a:cubicBezTo>
                    <a:pt x="8420" y="18356"/>
                    <a:pt x="9100" y="19300"/>
                    <a:pt x="9406" y="20334"/>
                  </a:cubicBezTo>
                  <a:cubicBezTo>
                    <a:pt x="9425" y="20399"/>
                    <a:pt x="9443" y="20464"/>
                    <a:pt x="9460" y="20529"/>
                  </a:cubicBezTo>
                  <a:cubicBezTo>
                    <a:pt x="9468" y="20561"/>
                    <a:pt x="9475" y="20594"/>
                    <a:pt x="9483" y="20627"/>
                  </a:cubicBezTo>
                  <a:cubicBezTo>
                    <a:pt x="9488" y="20647"/>
                    <a:pt x="9492" y="20666"/>
                    <a:pt x="9497" y="20686"/>
                  </a:cubicBezTo>
                  <a:cubicBezTo>
                    <a:pt x="9499" y="20695"/>
                    <a:pt x="9501" y="20704"/>
                    <a:pt x="9503" y="20713"/>
                  </a:cubicBezTo>
                  <a:cubicBezTo>
                    <a:pt x="9508" y="20728"/>
                    <a:pt x="9512" y="20744"/>
                    <a:pt x="9517" y="20759"/>
                  </a:cubicBezTo>
                  <a:cubicBezTo>
                    <a:pt x="9552" y="20878"/>
                    <a:pt x="9606" y="20989"/>
                    <a:pt x="9688" y="21099"/>
                  </a:cubicBezTo>
                  <a:cubicBezTo>
                    <a:pt x="9769" y="21207"/>
                    <a:pt x="9878" y="21306"/>
                    <a:pt x="10002" y="21381"/>
                  </a:cubicBezTo>
                  <a:cubicBezTo>
                    <a:pt x="10253" y="21532"/>
                    <a:pt x="10545" y="21583"/>
                    <a:pt x="10808" y="21567"/>
                  </a:cubicBezTo>
                  <a:cubicBezTo>
                    <a:pt x="11073" y="21551"/>
                    <a:pt x="11324" y="21474"/>
                    <a:pt x="11546" y="21332"/>
                  </a:cubicBezTo>
                  <a:cubicBezTo>
                    <a:pt x="11766" y="21192"/>
                    <a:pt x="11953" y="20969"/>
                    <a:pt x="12021" y="20712"/>
                  </a:cubicBezTo>
                  <a:cubicBezTo>
                    <a:pt x="12040" y="20640"/>
                    <a:pt x="12058" y="20569"/>
                    <a:pt x="12076" y="20498"/>
                  </a:cubicBezTo>
                  <a:cubicBezTo>
                    <a:pt x="12094" y="20432"/>
                    <a:pt x="12113" y="20368"/>
                    <a:pt x="12134" y="20303"/>
                  </a:cubicBezTo>
                  <a:cubicBezTo>
                    <a:pt x="12215" y="20044"/>
                    <a:pt x="12319" y="19791"/>
                    <a:pt x="12442" y="19546"/>
                  </a:cubicBezTo>
                  <a:cubicBezTo>
                    <a:pt x="12933" y="18564"/>
                    <a:pt x="13762" y="17719"/>
                    <a:pt x="14798" y="17166"/>
                  </a:cubicBezTo>
                  <a:cubicBezTo>
                    <a:pt x="15832" y="16609"/>
                    <a:pt x="17063" y="16343"/>
                    <a:pt x="18274" y="16412"/>
                  </a:cubicBezTo>
                  <a:cubicBezTo>
                    <a:pt x="18576" y="16429"/>
                    <a:pt x="18877" y="16466"/>
                    <a:pt x="19174" y="16523"/>
                  </a:cubicBezTo>
                  <a:cubicBezTo>
                    <a:pt x="19322" y="16551"/>
                    <a:pt x="19469" y="16584"/>
                    <a:pt x="19614" y="16622"/>
                  </a:cubicBezTo>
                  <a:cubicBezTo>
                    <a:pt x="19687" y="16641"/>
                    <a:pt x="19759" y="16661"/>
                    <a:pt x="19831" y="16683"/>
                  </a:cubicBezTo>
                  <a:cubicBezTo>
                    <a:pt x="19845" y="16687"/>
                    <a:pt x="19859" y="16690"/>
                    <a:pt x="19873" y="16694"/>
                  </a:cubicBezTo>
                  <a:cubicBezTo>
                    <a:pt x="19893" y="16699"/>
                    <a:pt x="19914" y="16704"/>
                    <a:pt x="19934" y="16709"/>
                  </a:cubicBezTo>
                  <a:cubicBezTo>
                    <a:pt x="19975" y="16717"/>
                    <a:pt x="20008" y="16723"/>
                    <a:pt x="20046" y="16728"/>
                  </a:cubicBezTo>
                  <a:cubicBezTo>
                    <a:pt x="20121" y="16737"/>
                    <a:pt x="20197" y="16740"/>
                    <a:pt x="20272" y="16737"/>
                  </a:cubicBezTo>
                  <a:cubicBezTo>
                    <a:pt x="20577" y="16722"/>
                    <a:pt x="20847" y="16603"/>
                    <a:pt x="21043" y="16447"/>
                  </a:cubicBezTo>
                  <a:cubicBezTo>
                    <a:pt x="21241" y="16290"/>
                    <a:pt x="21384" y="16093"/>
                    <a:pt x="21460" y="15864"/>
                  </a:cubicBezTo>
                  <a:cubicBezTo>
                    <a:pt x="21536" y="15637"/>
                    <a:pt x="21535" y="15362"/>
                    <a:pt x="21412" y="15118"/>
                  </a:cubicBezTo>
                  <a:cubicBezTo>
                    <a:pt x="21352" y="14997"/>
                    <a:pt x="21266" y="14888"/>
                    <a:pt x="21168" y="14801"/>
                  </a:cubicBezTo>
                  <a:cubicBezTo>
                    <a:pt x="21156" y="14789"/>
                    <a:pt x="21144" y="14778"/>
                    <a:pt x="21131" y="14768"/>
                  </a:cubicBezTo>
                  <a:cubicBezTo>
                    <a:pt x="21121" y="14759"/>
                    <a:pt x="21110" y="14751"/>
                    <a:pt x="21100" y="14742"/>
                  </a:cubicBezTo>
                  <a:cubicBezTo>
                    <a:pt x="21085" y="14730"/>
                    <a:pt x="21069" y="14718"/>
                    <a:pt x="21054" y="14706"/>
                  </a:cubicBezTo>
                  <a:cubicBezTo>
                    <a:pt x="21027" y="14683"/>
                    <a:pt x="21000" y="14660"/>
                    <a:pt x="20972" y="14638"/>
                  </a:cubicBezTo>
                  <a:cubicBezTo>
                    <a:pt x="20086" y="13898"/>
                    <a:pt x="19447" y="12932"/>
                    <a:pt x="19183" y="11888"/>
                  </a:cubicBezTo>
                  <a:cubicBezTo>
                    <a:pt x="18915" y="10846"/>
                    <a:pt x="19029" y="9733"/>
                    <a:pt x="19498" y="8745"/>
                  </a:cubicBezTo>
                  <a:cubicBezTo>
                    <a:pt x="19730" y="8251"/>
                    <a:pt x="20049" y="7788"/>
                    <a:pt x="20437" y="7376"/>
                  </a:cubicBezTo>
                  <a:cubicBezTo>
                    <a:pt x="20631" y="7169"/>
                    <a:pt x="20842" y="6976"/>
                    <a:pt x="21068" y="6797"/>
                  </a:cubicBezTo>
                  <a:cubicBezTo>
                    <a:pt x="21086" y="6783"/>
                    <a:pt x="21103" y="6768"/>
                    <a:pt x="21121" y="6754"/>
                  </a:cubicBezTo>
                  <a:cubicBezTo>
                    <a:pt x="21140" y="6738"/>
                    <a:pt x="21177" y="6706"/>
                    <a:pt x="21195" y="6687"/>
                  </a:cubicBezTo>
                  <a:cubicBezTo>
                    <a:pt x="21240" y="6644"/>
                    <a:pt x="21282" y="6597"/>
                    <a:pt x="21321" y="6545"/>
                  </a:cubicBezTo>
                  <a:cubicBezTo>
                    <a:pt x="21398" y="6443"/>
                    <a:pt x="21460" y="6324"/>
                    <a:pt x="21494" y="6198"/>
                  </a:cubicBezTo>
                  <a:cubicBezTo>
                    <a:pt x="21566" y="5945"/>
                    <a:pt x="21523" y="5678"/>
                    <a:pt x="21405" y="5462"/>
                  </a:cubicBezTo>
                  <a:cubicBezTo>
                    <a:pt x="21288" y="5244"/>
                    <a:pt x="21102" y="5063"/>
                    <a:pt x="20863" y="4939"/>
                  </a:cubicBezTo>
                  <a:cubicBezTo>
                    <a:pt x="20627" y="4815"/>
                    <a:pt x="20327" y="4759"/>
                    <a:pt x="20047" y="4795"/>
                  </a:cubicBezTo>
                  <a:cubicBezTo>
                    <a:pt x="19977" y="4804"/>
                    <a:pt x="19909" y="4818"/>
                    <a:pt x="19844" y="4836"/>
                  </a:cubicBezTo>
                  <a:cubicBezTo>
                    <a:pt x="19803" y="4847"/>
                    <a:pt x="19762" y="4859"/>
                    <a:pt x="19721" y="4870"/>
                  </a:cubicBezTo>
                  <a:cubicBezTo>
                    <a:pt x="19653" y="4889"/>
                    <a:pt x="19577" y="4908"/>
                    <a:pt x="19505" y="4926"/>
                  </a:cubicBezTo>
                  <a:cubicBezTo>
                    <a:pt x="19358" y="4961"/>
                    <a:pt x="19209" y="4992"/>
                    <a:pt x="19060" y="5018"/>
                  </a:cubicBezTo>
                  <a:cubicBezTo>
                    <a:pt x="18463" y="5122"/>
                    <a:pt x="17850" y="5149"/>
                    <a:pt x="17246" y="5096"/>
                  </a:cubicBezTo>
                  <a:cubicBezTo>
                    <a:pt x="16038" y="4993"/>
                    <a:pt x="14878" y="4552"/>
                    <a:pt x="13961" y="3850"/>
                  </a:cubicBezTo>
                  <a:cubicBezTo>
                    <a:pt x="13041" y="3153"/>
                    <a:pt x="12371" y="2203"/>
                    <a:pt x="12075" y="1166"/>
                  </a:cubicBezTo>
                  <a:cubicBezTo>
                    <a:pt x="12057" y="1101"/>
                    <a:pt x="12039" y="1036"/>
                    <a:pt x="12023" y="971"/>
                  </a:cubicBezTo>
                  <a:cubicBezTo>
                    <a:pt x="12015" y="934"/>
                    <a:pt x="12006" y="898"/>
                    <a:pt x="11998" y="861"/>
                  </a:cubicBezTo>
                  <a:cubicBezTo>
                    <a:pt x="11995" y="852"/>
                    <a:pt x="11993" y="843"/>
                    <a:pt x="11991" y="833"/>
                  </a:cubicBezTo>
                  <a:cubicBezTo>
                    <a:pt x="11985" y="815"/>
                    <a:pt x="11979" y="796"/>
                    <a:pt x="11974" y="777"/>
                  </a:cubicBezTo>
                  <a:cubicBezTo>
                    <a:pt x="11963" y="745"/>
                    <a:pt x="11951" y="715"/>
                    <a:pt x="11937" y="684"/>
                  </a:cubicBezTo>
                  <a:cubicBezTo>
                    <a:pt x="11829" y="437"/>
                    <a:pt x="11599" y="233"/>
                    <a:pt x="11351" y="127"/>
                  </a:cubicBezTo>
                  <a:cubicBezTo>
                    <a:pt x="11101" y="18"/>
                    <a:pt x="10837" y="-17"/>
                    <a:pt x="10575" y="7"/>
                  </a:cubicBezTo>
                  <a:cubicBezTo>
                    <a:pt x="10315" y="32"/>
                    <a:pt x="10046" y="122"/>
                    <a:pt x="9826" y="300"/>
                  </a:cubicBezTo>
                  <a:cubicBezTo>
                    <a:pt x="9718" y="388"/>
                    <a:pt x="9626" y="498"/>
                    <a:pt x="9562" y="615"/>
                  </a:cubicBezTo>
                  <a:cubicBezTo>
                    <a:pt x="9530" y="674"/>
                    <a:pt x="9505" y="735"/>
                    <a:pt x="9485" y="795"/>
                  </a:cubicBezTo>
                  <a:cubicBezTo>
                    <a:pt x="9481" y="810"/>
                    <a:pt x="9476" y="825"/>
                    <a:pt x="9472" y="840"/>
                  </a:cubicBezTo>
                  <a:cubicBezTo>
                    <a:pt x="9469" y="853"/>
                    <a:pt x="9466" y="866"/>
                    <a:pt x="9463" y="879"/>
                  </a:cubicBezTo>
                  <a:cubicBezTo>
                    <a:pt x="9459" y="897"/>
                    <a:pt x="9455" y="914"/>
                    <a:pt x="9450" y="932"/>
                  </a:cubicBezTo>
                  <a:cubicBezTo>
                    <a:pt x="9420" y="1060"/>
                    <a:pt x="9382" y="1193"/>
                    <a:pt x="9340" y="1321"/>
                  </a:cubicBezTo>
                  <a:cubicBezTo>
                    <a:pt x="9256" y="1578"/>
                    <a:pt x="9150" y="1830"/>
                    <a:pt x="9023" y="2073"/>
                  </a:cubicBezTo>
                  <a:cubicBezTo>
                    <a:pt x="8517" y="3047"/>
                    <a:pt x="7672" y="3880"/>
                    <a:pt x="6626" y="4420"/>
                  </a:cubicBezTo>
                  <a:cubicBezTo>
                    <a:pt x="5578" y="4965"/>
                    <a:pt x="4368" y="5265"/>
                    <a:pt x="3198" y="5207"/>
                  </a:cubicBezTo>
                  <a:cubicBezTo>
                    <a:pt x="2906" y="5192"/>
                    <a:pt x="2617" y="5155"/>
                    <a:pt x="2336" y="5095"/>
                  </a:cubicBezTo>
                  <a:cubicBezTo>
                    <a:pt x="2195" y="5065"/>
                    <a:pt x="2056" y="5030"/>
                    <a:pt x="1920" y="4988"/>
                  </a:cubicBezTo>
                  <a:cubicBezTo>
                    <a:pt x="1886" y="4977"/>
                    <a:pt x="1852" y="4966"/>
                    <a:pt x="1818" y="4956"/>
                  </a:cubicBezTo>
                  <a:cubicBezTo>
                    <a:pt x="1781" y="4943"/>
                    <a:pt x="1743" y="4930"/>
                    <a:pt x="1706" y="4918"/>
                  </a:cubicBezTo>
                  <a:cubicBezTo>
                    <a:pt x="1594" y="4880"/>
                    <a:pt x="1468" y="4854"/>
                    <a:pt x="1337" y="4844"/>
                  </a:cubicBezTo>
                  <a:cubicBezTo>
                    <a:pt x="1075" y="4823"/>
                    <a:pt x="781" y="4881"/>
                    <a:pt x="542" y="5026"/>
                  </a:cubicBezTo>
                  <a:cubicBezTo>
                    <a:pt x="302" y="5169"/>
                    <a:pt x="123" y="5392"/>
                    <a:pt x="46" y="5641"/>
                  </a:cubicBezTo>
                  <a:cubicBezTo>
                    <a:pt x="-34" y="5890"/>
                    <a:pt x="-4" y="6161"/>
                    <a:pt x="100" y="6382"/>
                  </a:cubicBezTo>
                  <a:cubicBezTo>
                    <a:pt x="203" y="6605"/>
                    <a:pt x="368" y="6779"/>
                    <a:pt x="541" y="6911"/>
                  </a:cubicBezTo>
                  <a:cubicBezTo>
                    <a:pt x="599" y="6852"/>
                    <a:pt x="656" y="6793"/>
                    <a:pt x="714" y="6734"/>
                  </a:cubicBezTo>
                  <a:cubicBezTo>
                    <a:pt x="772" y="6675"/>
                    <a:pt x="830" y="6616"/>
                    <a:pt x="888" y="6557"/>
                  </a:cubicBezTo>
                  <a:cubicBezTo>
                    <a:pt x="945" y="6497"/>
                    <a:pt x="1003" y="6438"/>
                    <a:pt x="1061" y="6379"/>
                  </a:cubicBezTo>
                  <a:cubicBezTo>
                    <a:pt x="1119" y="6320"/>
                    <a:pt x="1176" y="6261"/>
                    <a:pt x="1234" y="6202"/>
                  </a:cubicBezTo>
                  <a:cubicBezTo>
                    <a:pt x="1158" y="6144"/>
                    <a:pt x="1109" y="6084"/>
                    <a:pt x="1087" y="6034"/>
                  </a:cubicBezTo>
                  <a:cubicBezTo>
                    <a:pt x="1065" y="5985"/>
                    <a:pt x="1065" y="5946"/>
                    <a:pt x="1075" y="5913"/>
                  </a:cubicBezTo>
                  <a:cubicBezTo>
                    <a:pt x="1086" y="5879"/>
                    <a:pt x="1110" y="5850"/>
                    <a:pt x="1143" y="5831"/>
                  </a:cubicBezTo>
                  <a:cubicBezTo>
                    <a:pt x="1175" y="5812"/>
                    <a:pt x="1215" y="5802"/>
                    <a:pt x="1274" y="5806"/>
                  </a:cubicBezTo>
                  <a:cubicBezTo>
                    <a:pt x="1304" y="5809"/>
                    <a:pt x="1337" y="5815"/>
                    <a:pt x="1375" y="5828"/>
                  </a:cubicBezTo>
                  <a:cubicBezTo>
                    <a:pt x="1413" y="5841"/>
                    <a:pt x="1451" y="5854"/>
                    <a:pt x="1489" y="5866"/>
                  </a:cubicBezTo>
                  <a:cubicBezTo>
                    <a:pt x="1530" y="5880"/>
                    <a:pt x="1572" y="5893"/>
                    <a:pt x="1614" y="5907"/>
                  </a:cubicBezTo>
                  <a:cubicBezTo>
                    <a:pt x="1782" y="5959"/>
                    <a:pt x="1952" y="6003"/>
                    <a:pt x="2124" y="6040"/>
                  </a:cubicBezTo>
                  <a:cubicBezTo>
                    <a:pt x="2467" y="6114"/>
                    <a:pt x="2816" y="6157"/>
                    <a:pt x="3164" y="6173"/>
                  </a:cubicBezTo>
                  <a:cubicBezTo>
                    <a:pt x="4563" y="6236"/>
                    <a:pt x="5942" y="5862"/>
                    <a:pt x="7165" y="5228"/>
                  </a:cubicBezTo>
                  <a:cubicBezTo>
                    <a:pt x="8398" y="4591"/>
                    <a:pt x="9394" y="3609"/>
                    <a:pt x="9987" y="2465"/>
                  </a:cubicBezTo>
                  <a:cubicBezTo>
                    <a:pt x="10136" y="2179"/>
                    <a:pt x="10261" y="1883"/>
                    <a:pt x="10360" y="1582"/>
                  </a:cubicBezTo>
                  <a:cubicBezTo>
                    <a:pt x="10410" y="1430"/>
                    <a:pt x="10452" y="1280"/>
                    <a:pt x="10490" y="1122"/>
                  </a:cubicBezTo>
                  <a:cubicBezTo>
                    <a:pt x="10494" y="1105"/>
                    <a:pt x="10498" y="1087"/>
                    <a:pt x="10502" y="1069"/>
                  </a:cubicBezTo>
                  <a:cubicBezTo>
                    <a:pt x="10503" y="1064"/>
                    <a:pt x="10505" y="1059"/>
                    <a:pt x="10506" y="1054"/>
                  </a:cubicBezTo>
                  <a:cubicBezTo>
                    <a:pt x="10506" y="1051"/>
                    <a:pt x="10508" y="1049"/>
                    <a:pt x="10508" y="1047"/>
                  </a:cubicBezTo>
                  <a:cubicBezTo>
                    <a:pt x="10511" y="1037"/>
                    <a:pt x="10515" y="1029"/>
                    <a:pt x="10518" y="1022"/>
                  </a:cubicBezTo>
                  <a:cubicBezTo>
                    <a:pt x="10526" y="1009"/>
                    <a:pt x="10534" y="999"/>
                    <a:pt x="10547" y="989"/>
                  </a:cubicBezTo>
                  <a:cubicBezTo>
                    <a:pt x="10570" y="968"/>
                    <a:pt x="10622" y="945"/>
                    <a:pt x="10690" y="939"/>
                  </a:cubicBezTo>
                  <a:cubicBezTo>
                    <a:pt x="10756" y="932"/>
                    <a:pt x="10830" y="944"/>
                    <a:pt x="10876" y="965"/>
                  </a:cubicBezTo>
                  <a:cubicBezTo>
                    <a:pt x="10924" y="988"/>
                    <a:pt x="10939" y="1006"/>
                    <a:pt x="10951" y="1031"/>
                  </a:cubicBezTo>
                  <a:cubicBezTo>
                    <a:pt x="10952" y="1034"/>
                    <a:pt x="10954" y="1038"/>
                    <a:pt x="10955" y="1041"/>
                  </a:cubicBezTo>
                  <a:cubicBezTo>
                    <a:pt x="10955" y="1040"/>
                    <a:pt x="10955" y="1039"/>
                    <a:pt x="10955" y="1037"/>
                  </a:cubicBezTo>
                  <a:cubicBezTo>
                    <a:pt x="10957" y="1046"/>
                    <a:pt x="10959" y="1054"/>
                    <a:pt x="10961" y="1063"/>
                  </a:cubicBezTo>
                  <a:cubicBezTo>
                    <a:pt x="10969" y="1098"/>
                    <a:pt x="10977" y="1132"/>
                    <a:pt x="10985" y="1167"/>
                  </a:cubicBezTo>
                  <a:cubicBezTo>
                    <a:pt x="11004" y="1244"/>
                    <a:pt x="11024" y="1321"/>
                    <a:pt x="11046" y="1397"/>
                  </a:cubicBezTo>
                  <a:cubicBezTo>
                    <a:pt x="11396" y="2621"/>
                    <a:pt x="12185" y="3739"/>
                    <a:pt x="13267" y="4560"/>
                  </a:cubicBezTo>
                  <a:cubicBezTo>
                    <a:pt x="13808" y="4971"/>
                    <a:pt x="14418" y="5310"/>
                    <a:pt x="15075" y="5559"/>
                  </a:cubicBezTo>
                  <a:cubicBezTo>
                    <a:pt x="15732" y="5808"/>
                    <a:pt x="16432" y="5966"/>
                    <a:pt x="17141" y="6028"/>
                  </a:cubicBezTo>
                  <a:cubicBezTo>
                    <a:pt x="17850" y="6091"/>
                    <a:pt x="18568" y="6059"/>
                    <a:pt x="19266" y="5938"/>
                  </a:cubicBezTo>
                  <a:cubicBezTo>
                    <a:pt x="19440" y="5907"/>
                    <a:pt x="19613" y="5871"/>
                    <a:pt x="19784" y="5830"/>
                  </a:cubicBezTo>
                  <a:cubicBezTo>
                    <a:pt x="19871" y="5809"/>
                    <a:pt x="19954" y="5788"/>
                    <a:pt x="20043" y="5763"/>
                  </a:cubicBezTo>
                  <a:cubicBezTo>
                    <a:pt x="20080" y="5753"/>
                    <a:pt x="20118" y="5742"/>
                    <a:pt x="20156" y="5731"/>
                  </a:cubicBezTo>
                  <a:cubicBezTo>
                    <a:pt x="20169" y="5728"/>
                    <a:pt x="20182" y="5725"/>
                    <a:pt x="20194" y="5724"/>
                  </a:cubicBezTo>
                  <a:cubicBezTo>
                    <a:pt x="20240" y="5719"/>
                    <a:pt x="20281" y="5725"/>
                    <a:pt x="20329" y="5749"/>
                  </a:cubicBezTo>
                  <a:cubicBezTo>
                    <a:pt x="20376" y="5773"/>
                    <a:pt x="20422" y="5816"/>
                    <a:pt x="20445" y="5861"/>
                  </a:cubicBezTo>
                  <a:cubicBezTo>
                    <a:pt x="20469" y="5907"/>
                    <a:pt x="20472" y="5946"/>
                    <a:pt x="20463" y="5976"/>
                  </a:cubicBezTo>
                  <a:cubicBezTo>
                    <a:pt x="20459" y="5992"/>
                    <a:pt x="20451" y="6008"/>
                    <a:pt x="20437" y="6026"/>
                  </a:cubicBezTo>
                  <a:cubicBezTo>
                    <a:pt x="20430" y="6036"/>
                    <a:pt x="20422" y="6046"/>
                    <a:pt x="20411" y="6056"/>
                  </a:cubicBezTo>
                  <a:cubicBezTo>
                    <a:pt x="20407" y="6060"/>
                    <a:pt x="20403" y="6064"/>
                    <a:pt x="20399" y="6067"/>
                  </a:cubicBezTo>
                  <a:cubicBezTo>
                    <a:pt x="20386" y="6078"/>
                    <a:pt x="20373" y="6088"/>
                    <a:pt x="20360" y="6099"/>
                  </a:cubicBezTo>
                  <a:cubicBezTo>
                    <a:pt x="20095" y="6308"/>
                    <a:pt x="19847" y="6535"/>
                    <a:pt x="19620" y="6777"/>
                  </a:cubicBezTo>
                  <a:cubicBezTo>
                    <a:pt x="19165" y="7260"/>
                    <a:pt x="18791" y="7804"/>
                    <a:pt x="18518" y="8385"/>
                  </a:cubicBezTo>
                  <a:cubicBezTo>
                    <a:pt x="17966" y="9547"/>
                    <a:pt x="17830" y="10862"/>
                    <a:pt x="18148" y="12094"/>
                  </a:cubicBezTo>
                  <a:cubicBezTo>
                    <a:pt x="18460" y="13326"/>
                    <a:pt x="19211" y="14457"/>
                    <a:pt x="20241" y="15317"/>
                  </a:cubicBezTo>
                  <a:cubicBezTo>
                    <a:pt x="20296" y="15363"/>
                    <a:pt x="20351" y="15408"/>
                    <a:pt x="20406" y="15453"/>
                  </a:cubicBezTo>
                  <a:cubicBezTo>
                    <a:pt x="20424" y="15469"/>
                    <a:pt x="20433" y="15482"/>
                    <a:pt x="20440" y="15495"/>
                  </a:cubicBezTo>
                  <a:cubicBezTo>
                    <a:pt x="20451" y="15518"/>
                    <a:pt x="20457" y="15552"/>
                    <a:pt x="20440" y="15604"/>
                  </a:cubicBezTo>
                  <a:cubicBezTo>
                    <a:pt x="20424" y="15654"/>
                    <a:pt x="20383" y="15712"/>
                    <a:pt x="20336" y="15749"/>
                  </a:cubicBezTo>
                  <a:cubicBezTo>
                    <a:pt x="20287" y="15787"/>
                    <a:pt x="20242" y="15800"/>
                    <a:pt x="20216" y="15801"/>
                  </a:cubicBezTo>
                  <a:cubicBezTo>
                    <a:pt x="20209" y="15801"/>
                    <a:pt x="20160" y="15792"/>
                    <a:pt x="20160" y="15791"/>
                  </a:cubicBezTo>
                  <a:cubicBezTo>
                    <a:pt x="20156" y="15791"/>
                    <a:pt x="20001" y="15746"/>
                    <a:pt x="19916" y="15723"/>
                  </a:cubicBezTo>
                  <a:cubicBezTo>
                    <a:pt x="19745" y="15679"/>
                    <a:pt x="19572" y="15640"/>
                    <a:pt x="19398" y="15607"/>
                  </a:cubicBezTo>
                  <a:cubicBezTo>
                    <a:pt x="19050" y="15540"/>
                    <a:pt x="18696" y="15496"/>
                    <a:pt x="18340" y="15477"/>
                  </a:cubicBezTo>
                  <a:cubicBezTo>
                    <a:pt x="16917" y="15396"/>
                    <a:pt x="15466" y="15708"/>
                    <a:pt x="14247" y="16365"/>
                  </a:cubicBezTo>
                  <a:cubicBezTo>
                    <a:pt x="13022" y="17018"/>
                    <a:pt x="12047" y="18016"/>
                    <a:pt x="11472" y="19165"/>
                  </a:cubicBezTo>
                  <a:cubicBezTo>
                    <a:pt x="11327" y="19452"/>
                    <a:pt x="11207" y="19748"/>
                    <a:pt x="11111" y="20050"/>
                  </a:cubicBezTo>
                  <a:cubicBezTo>
                    <a:pt x="11087" y="20126"/>
                    <a:pt x="11065" y="20202"/>
                    <a:pt x="11044" y="20278"/>
                  </a:cubicBezTo>
                  <a:cubicBezTo>
                    <a:pt x="11024" y="20350"/>
                    <a:pt x="11000" y="20449"/>
                    <a:pt x="10990" y="20490"/>
                  </a:cubicBezTo>
                  <a:cubicBezTo>
                    <a:pt x="10982" y="20518"/>
                    <a:pt x="10965" y="20545"/>
                    <a:pt x="10918" y="20576"/>
                  </a:cubicBezTo>
                  <a:cubicBezTo>
                    <a:pt x="10873" y="20606"/>
                    <a:pt x="10802" y="20629"/>
                    <a:pt x="10738" y="20632"/>
                  </a:cubicBezTo>
                  <a:cubicBezTo>
                    <a:pt x="10672" y="20636"/>
                    <a:pt x="10624" y="20621"/>
                    <a:pt x="10602" y="20607"/>
                  </a:cubicBezTo>
                  <a:cubicBezTo>
                    <a:pt x="10581" y="20594"/>
                    <a:pt x="10560" y="20574"/>
                    <a:pt x="10543" y="20522"/>
                  </a:cubicBezTo>
                  <a:cubicBezTo>
                    <a:pt x="10543" y="20519"/>
                    <a:pt x="10537" y="20497"/>
                    <a:pt x="10535" y="20489"/>
                  </a:cubicBezTo>
                  <a:cubicBezTo>
                    <a:pt x="10531" y="20473"/>
                    <a:pt x="10527" y="20457"/>
                    <a:pt x="10524" y="20441"/>
                  </a:cubicBezTo>
                  <a:cubicBezTo>
                    <a:pt x="10514" y="20402"/>
                    <a:pt x="10505" y="20364"/>
                    <a:pt x="10496" y="20325"/>
                  </a:cubicBezTo>
                  <a:cubicBezTo>
                    <a:pt x="10477" y="20248"/>
                    <a:pt x="10455" y="20172"/>
                    <a:pt x="10433" y="20095"/>
                  </a:cubicBezTo>
                  <a:cubicBezTo>
                    <a:pt x="10071" y="18874"/>
                    <a:pt x="9269" y="17762"/>
                    <a:pt x="8178" y="16951"/>
                  </a:cubicBezTo>
                  <a:cubicBezTo>
                    <a:pt x="7091" y="16135"/>
                    <a:pt x="5713" y="15624"/>
                    <a:pt x="4292" y="15510"/>
                  </a:cubicBezTo>
                  <a:cubicBezTo>
                    <a:pt x="3582" y="15452"/>
                    <a:pt x="2863" y="15490"/>
                    <a:pt x="2166" y="15619"/>
                  </a:cubicBezTo>
                  <a:cubicBezTo>
                    <a:pt x="1991" y="15652"/>
                    <a:pt x="1818" y="15690"/>
                    <a:pt x="1647" y="15733"/>
                  </a:cubicBezTo>
                  <a:cubicBezTo>
                    <a:pt x="1604" y="15744"/>
                    <a:pt x="1562" y="15755"/>
                    <a:pt x="1519" y="15767"/>
                  </a:cubicBezTo>
                  <a:cubicBezTo>
                    <a:pt x="1385" y="15804"/>
                    <a:pt x="1250" y="15804"/>
                    <a:pt x="1168" y="15678"/>
                  </a:cubicBezTo>
                  <a:cubicBezTo>
                    <a:pt x="1062" y="15517"/>
                    <a:pt x="1174" y="15420"/>
                    <a:pt x="1197" y="15401"/>
                  </a:cubicBezTo>
                  <a:cubicBezTo>
                    <a:pt x="1229" y="15374"/>
                    <a:pt x="1262" y="15348"/>
                    <a:pt x="1294" y="15321"/>
                  </a:cubicBezTo>
                  <a:cubicBezTo>
                    <a:pt x="1552" y="15104"/>
                    <a:pt x="1793" y="14871"/>
                    <a:pt x="2012" y="14623"/>
                  </a:cubicBezTo>
                  <a:cubicBezTo>
                    <a:pt x="2450" y="14128"/>
                    <a:pt x="2805" y="13574"/>
                    <a:pt x="3058" y="12986"/>
                  </a:cubicBezTo>
                  <a:cubicBezTo>
                    <a:pt x="3570" y="11809"/>
                    <a:pt x="3690" y="10517"/>
                    <a:pt x="3374" y="9322"/>
                  </a:cubicBezTo>
                  <a:cubicBezTo>
                    <a:pt x="3218" y="8724"/>
                    <a:pt x="2955" y="8149"/>
                    <a:pt x="2595" y="7621"/>
                  </a:cubicBezTo>
                  <a:cubicBezTo>
                    <a:pt x="2236" y="7095"/>
                    <a:pt x="1772" y="6612"/>
                    <a:pt x="1237" y="6204"/>
                  </a:cubicBezTo>
                  <a:cubicBezTo>
                    <a:pt x="1179" y="6263"/>
                    <a:pt x="1121" y="6321"/>
                    <a:pt x="1062" y="6380"/>
                  </a:cubicBezTo>
                  <a:cubicBezTo>
                    <a:pt x="1004" y="6439"/>
                    <a:pt x="946" y="6498"/>
                    <a:pt x="888" y="6557"/>
                  </a:cubicBezTo>
                  <a:cubicBezTo>
                    <a:pt x="829" y="6615"/>
                    <a:pt x="771" y="6674"/>
                    <a:pt x="713" y="6733"/>
                  </a:cubicBezTo>
                  <a:cubicBezTo>
                    <a:pt x="655" y="6791"/>
                    <a:pt x="596" y="6850"/>
                    <a:pt x="538" y="690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" name="íṩļïde"/>
            <p:cNvSpPr/>
            <p:nvPr/>
          </p:nvSpPr>
          <p:spPr>
            <a:xfrm>
              <a:off x="6579288" y="2080239"/>
              <a:ext cx="693246" cy="69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ṩļîḓê"/>
            <p:cNvSpPr/>
            <p:nvPr/>
          </p:nvSpPr>
          <p:spPr>
            <a:xfrm>
              <a:off x="6720274" y="2250617"/>
              <a:ext cx="411275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9" extrusionOk="0">
                  <a:moveTo>
                    <a:pt x="18514" y="2240"/>
                  </a:moveTo>
                  <a:cubicBezTo>
                    <a:pt x="15368" y="5006"/>
                    <a:pt x="12319" y="6596"/>
                    <a:pt x="9257" y="6983"/>
                  </a:cubicBezTo>
                  <a:lnTo>
                    <a:pt x="9257" y="10717"/>
                  </a:lnTo>
                  <a:cubicBezTo>
                    <a:pt x="12319" y="11104"/>
                    <a:pt x="15368" y="12667"/>
                    <a:pt x="18514" y="15433"/>
                  </a:cubicBezTo>
                  <a:cubicBezTo>
                    <a:pt x="18514" y="15433"/>
                    <a:pt x="18514" y="2240"/>
                    <a:pt x="18514" y="2240"/>
                  </a:cubicBezTo>
                  <a:close/>
                  <a:moveTo>
                    <a:pt x="21600" y="8850"/>
                  </a:moveTo>
                  <a:cubicBezTo>
                    <a:pt x="21600" y="9832"/>
                    <a:pt x="20913" y="10620"/>
                    <a:pt x="20057" y="10620"/>
                  </a:cubicBezTo>
                  <a:lnTo>
                    <a:pt x="20057" y="15930"/>
                  </a:lnTo>
                  <a:cubicBezTo>
                    <a:pt x="20057" y="16898"/>
                    <a:pt x="19358" y="17700"/>
                    <a:pt x="18514" y="17700"/>
                  </a:cubicBezTo>
                  <a:cubicBezTo>
                    <a:pt x="16369" y="15654"/>
                    <a:pt x="12909" y="12847"/>
                    <a:pt x="8727" y="12446"/>
                  </a:cubicBezTo>
                  <a:cubicBezTo>
                    <a:pt x="7292" y="12999"/>
                    <a:pt x="6798" y="14921"/>
                    <a:pt x="7738" y="16027"/>
                  </a:cubicBezTo>
                  <a:cubicBezTo>
                    <a:pt x="6895" y="17617"/>
                    <a:pt x="7979" y="18738"/>
                    <a:pt x="9257" y="19885"/>
                  </a:cubicBezTo>
                  <a:cubicBezTo>
                    <a:pt x="8510" y="21572"/>
                    <a:pt x="5400" y="21600"/>
                    <a:pt x="4291" y="20425"/>
                  </a:cubicBezTo>
                  <a:cubicBezTo>
                    <a:pt x="3592" y="17963"/>
                    <a:pt x="2555" y="15502"/>
                    <a:pt x="3399" y="12390"/>
                  </a:cubicBezTo>
                  <a:lnTo>
                    <a:pt x="1929" y="12390"/>
                  </a:lnTo>
                  <a:cubicBezTo>
                    <a:pt x="868" y="12390"/>
                    <a:pt x="0" y="11395"/>
                    <a:pt x="0" y="10178"/>
                  </a:cubicBezTo>
                  <a:lnTo>
                    <a:pt x="0" y="7523"/>
                  </a:lnTo>
                  <a:cubicBezTo>
                    <a:pt x="0" y="6306"/>
                    <a:pt x="868" y="5310"/>
                    <a:pt x="1929" y="5310"/>
                  </a:cubicBezTo>
                  <a:lnTo>
                    <a:pt x="7714" y="5310"/>
                  </a:lnTo>
                  <a:cubicBezTo>
                    <a:pt x="12343" y="5310"/>
                    <a:pt x="16200" y="2213"/>
                    <a:pt x="18514" y="0"/>
                  </a:cubicBezTo>
                  <a:cubicBezTo>
                    <a:pt x="19358" y="0"/>
                    <a:pt x="20057" y="802"/>
                    <a:pt x="20057" y="1770"/>
                  </a:cubicBezTo>
                  <a:lnTo>
                    <a:pt x="20057" y="7080"/>
                  </a:lnTo>
                  <a:cubicBezTo>
                    <a:pt x="20913" y="7080"/>
                    <a:pt x="21600" y="7868"/>
                    <a:pt x="21600" y="88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ŝlîďé"/>
            <p:cNvSpPr/>
            <p:nvPr/>
          </p:nvSpPr>
          <p:spPr>
            <a:xfrm>
              <a:off x="7423442" y="3515306"/>
              <a:ext cx="693238" cy="693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ṡḻíďé"/>
            <p:cNvSpPr/>
            <p:nvPr/>
          </p:nvSpPr>
          <p:spPr>
            <a:xfrm>
              <a:off x="7553122" y="3685688"/>
              <a:ext cx="433878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600" extrusionOk="0">
                  <a:moveTo>
                    <a:pt x="19462" y="6646"/>
                  </a:moveTo>
                  <a:lnTo>
                    <a:pt x="16442" y="1662"/>
                  </a:lnTo>
                  <a:lnTo>
                    <a:pt x="13695" y="1662"/>
                  </a:lnTo>
                  <a:lnTo>
                    <a:pt x="15834" y="6646"/>
                  </a:lnTo>
                  <a:cubicBezTo>
                    <a:pt x="15834" y="6646"/>
                    <a:pt x="19462" y="6646"/>
                    <a:pt x="19462" y="6646"/>
                  </a:cubicBezTo>
                  <a:close/>
                  <a:moveTo>
                    <a:pt x="19252" y="8308"/>
                  </a:moveTo>
                  <a:lnTo>
                    <a:pt x="15865" y="8308"/>
                  </a:lnTo>
                  <a:lnTo>
                    <a:pt x="12720" y="16940"/>
                  </a:lnTo>
                  <a:cubicBezTo>
                    <a:pt x="12720" y="16940"/>
                    <a:pt x="19252" y="8308"/>
                    <a:pt x="19252" y="8308"/>
                  </a:cubicBezTo>
                  <a:close/>
                  <a:moveTo>
                    <a:pt x="14314" y="6646"/>
                  </a:moveTo>
                  <a:lnTo>
                    <a:pt x="12175" y="1662"/>
                  </a:lnTo>
                  <a:lnTo>
                    <a:pt x="9301" y="1662"/>
                  </a:lnTo>
                  <a:lnTo>
                    <a:pt x="7162" y="6646"/>
                  </a:lnTo>
                  <a:cubicBezTo>
                    <a:pt x="7162" y="6646"/>
                    <a:pt x="14314" y="6646"/>
                    <a:pt x="14314" y="6646"/>
                  </a:cubicBezTo>
                  <a:close/>
                  <a:moveTo>
                    <a:pt x="14397" y="8308"/>
                  </a:moveTo>
                  <a:lnTo>
                    <a:pt x="7079" y="8308"/>
                  </a:lnTo>
                  <a:lnTo>
                    <a:pt x="10738" y="18329"/>
                  </a:lnTo>
                  <a:cubicBezTo>
                    <a:pt x="10738" y="18329"/>
                    <a:pt x="14397" y="8308"/>
                    <a:pt x="14397" y="8308"/>
                  </a:cubicBezTo>
                  <a:close/>
                  <a:moveTo>
                    <a:pt x="8756" y="16940"/>
                  </a:moveTo>
                  <a:lnTo>
                    <a:pt x="5611" y="8308"/>
                  </a:lnTo>
                  <a:lnTo>
                    <a:pt x="2224" y="8308"/>
                  </a:lnTo>
                  <a:cubicBezTo>
                    <a:pt x="2224" y="8308"/>
                    <a:pt x="8756" y="16940"/>
                    <a:pt x="8756" y="16940"/>
                  </a:cubicBezTo>
                  <a:close/>
                  <a:moveTo>
                    <a:pt x="7781" y="1662"/>
                  </a:moveTo>
                  <a:lnTo>
                    <a:pt x="5034" y="1662"/>
                  </a:lnTo>
                  <a:lnTo>
                    <a:pt x="2014" y="6646"/>
                  </a:lnTo>
                  <a:lnTo>
                    <a:pt x="5642" y="6646"/>
                  </a:lnTo>
                  <a:cubicBezTo>
                    <a:pt x="5642" y="6646"/>
                    <a:pt x="7781" y="1662"/>
                    <a:pt x="7781" y="1662"/>
                  </a:cubicBezTo>
                  <a:close/>
                  <a:moveTo>
                    <a:pt x="21339" y="6984"/>
                  </a:moveTo>
                  <a:cubicBezTo>
                    <a:pt x="21538" y="7295"/>
                    <a:pt x="21517" y="7750"/>
                    <a:pt x="21297" y="8048"/>
                  </a:cubicBezTo>
                  <a:lnTo>
                    <a:pt x="11231" y="21340"/>
                  </a:lnTo>
                  <a:cubicBezTo>
                    <a:pt x="11105" y="21509"/>
                    <a:pt x="10927" y="21600"/>
                    <a:pt x="10738" y="21600"/>
                  </a:cubicBezTo>
                  <a:cubicBezTo>
                    <a:pt x="10549" y="21600"/>
                    <a:pt x="10371" y="21509"/>
                    <a:pt x="10245" y="21340"/>
                  </a:cubicBezTo>
                  <a:lnTo>
                    <a:pt x="179" y="8048"/>
                  </a:lnTo>
                  <a:cubicBezTo>
                    <a:pt x="-41" y="7750"/>
                    <a:pt x="-62" y="7295"/>
                    <a:pt x="137" y="6984"/>
                  </a:cubicBezTo>
                  <a:lnTo>
                    <a:pt x="4164" y="337"/>
                  </a:lnTo>
                  <a:cubicBezTo>
                    <a:pt x="4289" y="117"/>
                    <a:pt x="4489" y="0"/>
                    <a:pt x="4698" y="0"/>
                  </a:cubicBezTo>
                  <a:lnTo>
                    <a:pt x="16778" y="0"/>
                  </a:lnTo>
                  <a:cubicBezTo>
                    <a:pt x="16987" y="0"/>
                    <a:pt x="17187" y="117"/>
                    <a:pt x="17312" y="337"/>
                  </a:cubicBezTo>
                  <a:cubicBezTo>
                    <a:pt x="17312" y="337"/>
                    <a:pt x="21339" y="6984"/>
                    <a:pt x="21339" y="698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1íḑé"/>
            <p:cNvSpPr/>
            <p:nvPr/>
          </p:nvSpPr>
          <p:spPr>
            <a:xfrm>
              <a:off x="6593361" y="4950370"/>
              <a:ext cx="693264" cy="693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$ľîďè"/>
            <p:cNvSpPr/>
            <p:nvPr/>
          </p:nvSpPr>
          <p:spPr>
            <a:xfrm>
              <a:off x="6736415" y="5124740"/>
              <a:ext cx="407157" cy="344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21600"/>
                  </a:moveTo>
                  <a:cubicBezTo>
                    <a:pt x="17368" y="21600"/>
                    <a:pt x="16615" y="20710"/>
                    <a:pt x="16615" y="19636"/>
                  </a:cubicBezTo>
                  <a:cubicBezTo>
                    <a:pt x="16615" y="18562"/>
                    <a:pt x="17368" y="17673"/>
                    <a:pt x="18277" y="17673"/>
                  </a:cubicBezTo>
                  <a:cubicBezTo>
                    <a:pt x="19186" y="17673"/>
                    <a:pt x="19938" y="18562"/>
                    <a:pt x="19938" y="19636"/>
                  </a:cubicBezTo>
                  <a:cubicBezTo>
                    <a:pt x="19938" y="20710"/>
                    <a:pt x="19186" y="21600"/>
                    <a:pt x="18277" y="21600"/>
                  </a:cubicBezTo>
                  <a:close/>
                  <a:moveTo>
                    <a:pt x="6646" y="21600"/>
                  </a:moveTo>
                  <a:cubicBezTo>
                    <a:pt x="5738" y="21600"/>
                    <a:pt x="4985" y="20710"/>
                    <a:pt x="4985" y="19636"/>
                  </a:cubicBezTo>
                  <a:cubicBezTo>
                    <a:pt x="4985" y="18562"/>
                    <a:pt x="5738" y="17673"/>
                    <a:pt x="6646" y="17673"/>
                  </a:cubicBezTo>
                  <a:cubicBezTo>
                    <a:pt x="7555" y="17673"/>
                    <a:pt x="8308" y="18562"/>
                    <a:pt x="8308" y="19636"/>
                  </a:cubicBezTo>
                  <a:cubicBezTo>
                    <a:pt x="8308" y="20710"/>
                    <a:pt x="7555" y="21600"/>
                    <a:pt x="6646" y="21600"/>
                  </a:cubicBezTo>
                  <a:close/>
                  <a:moveTo>
                    <a:pt x="21600" y="10800"/>
                  </a:moveTo>
                  <a:cubicBezTo>
                    <a:pt x="21600" y="11291"/>
                    <a:pt x="21275" y="11720"/>
                    <a:pt x="20860" y="11782"/>
                  </a:cubicBezTo>
                  <a:lnTo>
                    <a:pt x="7308" y="13653"/>
                  </a:lnTo>
                  <a:cubicBezTo>
                    <a:pt x="7373" y="14006"/>
                    <a:pt x="7477" y="14359"/>
                    <a:pt x="7477" y="14727"/>
                  </a:cubicBezTo>
                  <a:cubicBezTo>
                    <a:pt x="7477" y="15080"/>
                    <a:pt x="7295" y="15402"/>
                    <a:pt x="7165" y="15709"/>
                  </a:cubicBezTo>
                  <a:lnTo>
                    <a:pt x="19108" y="15709"/>
                  </a:lnTo>
                  <a:cubicBezTo>
                    <a:pt x="19562" y="15709"/>
                    <a:pt x="19938" y="16154"/>
                    <a:pt x="19938" y="16691"/>
                  </a:cubicBezTo>
                  <a:cubicBezTo>
                    <a:pt x="19938" y="17228"/>
                    <a:pt x="19562" y="17673"/>
                    <a:pt x="19108" y="17673"/>
                  </a:cubicBezTo>
                  <a:lnTo>
                    <a:pt x="5815" y="17673"/>
                  </a:lnTo>
                  <a:cubicBezTo>
                    <a:pt x="5361" y="17673"/>
                    <a:pt x="4985" y="17228"/>
                    <a:pt x="4985" y="16691"/>
                  </a:cubicBezTo>
                  <a:cubicBezTo>
                    <a:pt x="4985" y="16215"/>
                    <a:pt x="5569" y="15065"/>
                    <a:pt x="5776" y="14589"/>
                  </a:cubicBezTo>
                  <a:lnTo>
                    <a:pt x="3479" y="1964"/>
                  </a:lnTo>
                  <a:lnTo>
                    <a:pt x="831" y="1964"/>
                  </a:lnTo>
                  <a:cubicBezTo>
                    <a:pt x="376" y="1964"/>
                    <a:pt x="0" y="1519"/>
                    <a:pt x="0" y="982"/>
                  </a:cubicBezTo>
                  <a:cubicBezTo>
                    <a:pt x="0" y="445"/>
                    <a:pt x="376" y="0"/>
                    <a:pt x="831" y="0"/>
                  </a:cubicBezTo>
                  <a:lnTo>
                    <a:pt x="4154" y="0"/>
                  </a:lnTo>
                  <a:cubicBezTo>
                    <a:pt x="5024" y="0"/>
                    <a:pt x="5050" y="1227"/>
                    <a:pt x="5179" y="1964"/>
                  </a:cubicBezTo>
                  <a:lnTo>
                    <a:pt x="20769" y="1964"/>
                  </a:lnTo>
                  <a:cubicBezTo>
                    <a:pt x="21224" y="1964"/>
                    <a:pt x="21600" y="2409"/>
                    <a:pt x="21600" y="2945"/>
                  </a:cubicBezTo>
                  <a:cubicBezTo>
                    <a:pt x="21600" y="2945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ṩlïḑê"/>
            <p:cNvSpPr/>
            <p:nvPr/>
          </p:nvSpPr>
          <p:spPr>
            <a:xfrm>
              <a:off x="4933184" y="4950369"/>
              <a:ext cx="693238" cy="69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ḻiḓe"/>
            <p:cNvSpPr/>
            <p:nvPr/>
          </p:nvSpPr>
          <p:spPr>
            <a:xfrm>
              <a:off x="5106846" y="5120746"/>
              <a:ext cx="345915" cy="35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5" h="19900" extrusionOk="0">
                  <a:moveTo>
                    <a:pt x="13723" y="10461"/>
                  </a:moveTo>
                  <a:cubicBezTo>
                    <a:pt x="12293" y="10461"/>
                    <a:pt x="11128" y="9451"/>
                    <a:pt x="11128" y="8218"/>
                  </a:cubicBezTo>
                  <a:cubicBezTo>
                    <a:pt x="11128" y="6974"/>
                    <a:pt x="12293" y="5975"/>
                    <a:pt x="13723" y="5975"/>
                  </a:cubicBezTo>
                  <a:cubicBezTo>
                    <a:pt x="15164" y="5975"/>
                    <a:pt x="16317" y="6974"/>
                    <a:pt x="16317" y="8218"/>
                  </a:cubicBezTo>
                  <a:cubicBezTo>
                    <a:pt x="16317" y="9451"/>
                    <a:pt x="15164" y="10461"/>
                    <a:pt x="13723" y="10461"/>
                  </a:cubicBezTo>
                  <a:close/>
                  <a:moveTo>
                    <a:pt x="7692" y="10461"/>
                  </a:moveTo>
                  <a:cubicBezTo>
                    <a:pt x="6262" y="10461"/>
                    <a:pt x="5097" y="9451"/>
                    <a:pt x="5097" y="8218"/>
                  </a:cubicBezTo>
                  <a:cubicBezTo>
                    <a:pt x="5097" y="6974"/>
                    <a:pt x="6262" y="5975"/>
                    <a:pt x="7692" y="5975"/>
                  </a:cubicBezTo>
                  <a:cubicBezTo>
                    <a:pt x="9121" y="5975"/>
                    <a:pt x="10287" y="6974"/>
                    <a:pt x="10287" y="8218"/>
                  </a:cubicBezTo>
                  <a:cubicBezTo>
                    <a:pt x="10287" y="9451"/>
                    <a:pt x="9121" y="10461"/>
                    <a:pt x="7692" y="10461"/>
                  </a:cubicBezTo>
                  <a:close/>
                  <a:moveTo>
                    <a:pt x="19020" y="2810"/>
                  </a:moveTo>
                  <a:cubicBezTo>
                    <a:pt x="19020" y="1533"/>
                    <a:pt x="18576" y="1033"/>
                    <a:pt x="17302" y="1033"/>
                  </a:cubicBezTo>
                  <a:lnTo>
                    <a:pt x="3944" y="1033"/>
                  </a:lnTo>
                  <a:cubicBezTo>
                    <a:pt x="2610" y="1033"/>
                    <a:pt x="2238" y="1455"/>
                    <a:pt x="2238" y="2810"/>
                  </a:cubicBezTo>
                  <a:lnTo>
                    <a:pt x="2238" y="10284"/>
                  </a:lnTo>
                  <a:cubicBezTo>
                    <a:pt x="5085" y="11661"/>
                    <a:pt x="7524" y="11416"/>
                    <a:pt x="8857" y="11372"/>
                  </a:cubicBezTo>
                  <a:cubicBezTo>
                    <a:pt x="9422" y="11361"/>
                    <a:pt x="9782" y="11461"/>
                    <a:pt x="9998" y="11672"/>
                  </a:cubicBezTo>
                  <a:cubicBezTo>
                    <a:pt x="10034" y="11705"/>
                    <a:pt x="10070" y="11738"/>
                    <a:pt x="10119" y="11772"/>
                  </a:cubicBezTo>
                  <a:cubicBezTo>
                    <a:pt x="10371" y="11994"/>
                    <a:pt x="10611" y="12172"/>
                    <a:pt x="10851" y="12338"/>
                  </a:cubicBezTo>
                  <a:cubicBezTo>
                    <a:pt x="10899" y="11727"/>
                    <a:pt x="11272" y="11339"/>
                    <a:pt x="12269" y="11372"/>
                  </a:cubicBezTo>
                  <a:cubicBezTo>
                    <a:pt x="13626" y="11427"/>
                    <a:pt x="16125" y="11672"/>
                    <a:pt x="19020" y="10217"/>
                  </a:cubicBezTo>
                  <a:cubicBezTo>
                    <a:pt x="19020" y="10217"/>
                    <a:pt x="19020" y="2810"/>
                    <a:pt x="19020" y="2810"/>
                  </a:cubicBezTo>
                  <a:close/>
                  <a:moveTo>
                    <a:pt x="16510" y="12960"/>
                  </a:moveTo>
                  <a:cubicBezTo>
                    <a:pt x="18876" y="20412"/>
                    <a:pt x="10731" y="21600"/>
                    <a:pt x="10863" y="17780"/>
                  </a:cubicBezTo>
                  <a:cubicBezTo>
                    <a:pt x="10863" y="17846"/>
                    <a:pt x="10851" y="15725"/>
                    <a:pt x="10851" y="14148"/>
                  </a:cubicBezTo>
                  <a:cubicBezTo>
                    <a:pt x="10671" y="14115"/>
                    <a:pt x="10491" y="14071"/>
                    <a:pt x="10275" y="14026"/>
                  </a:cubicBezTo>
                  <a:cubicBezTo>
                    <a:pt x="10275" y="15614"/>
                    <a:pt x="10263" y="17846"/>
                    <a:pt x="10263" y="17780"/>
                  </a:cubicBezTo>
                  <a:cubicBezTo>
                    <a:pt x="10395" y="21600"/>
                    <a:pt x="2250" y="20412"/>
                    <a:pt x="4616" y="12960"/>
                  </a:cubicBezTo>
                  <a:cubicBezTo>
                    <a:pt x="2382" y="12116"/>
                    <a:pt x="916" y="11039"/>
                    <a:pt x="147" y="10161"/>
                  </a:cubicBezTo>
                  <a:cubicBezTo>
                    <a:pt x="-237" y="9628"/>
                    <a:pt x="183" y="9062"/>
                    <a:pt x="820" y="9473"/>
                  </a:cubicBezTo>
                  <a:cubicBezTo>
                    <a:pt x="904" y="9528"/>
                    <a:pt x="1000" y="9584"/>
                    <a:pt x="1084" y="9639"/>
                  </a:cubicBezTo>
                  <a:lnTo>
                    <a:pt x="1084" y="1932"/>
                  </a:lnTo>
                  <a:cubicBezTo>
                    <a:pt x="1084" y="866"/>
                    <a:pt x="1949" y="0"/>
                    <a:pt x="3019" y="0"/>
                  </a:cubicBezTo>
                  <a:lnTo>
                    <a:pt x="18119" y="0"/>
                  </a:lnTo>
                  <a:cubicBezTo>
                    <a:pt x="19189" y="0"/>
                    <a:pt x="20054" y="866"/>
                    <a:pt x="20054" y="1932"/>
                  </a:cubicBezTo>
                  <a:lnTo>
                    <a:pt x="20054" y="9639"/>
                  </a:lnTo>
                  <a:cubicBezTo>
                    <a:pt x="20138" y="9584"/>
                    <a:pt x="20222" y="9528"/>
                    <a:pt x="20306" y="9473"/>
                  </a:cubicBezTo>
                  <a:cubicBezTo>
                    <a:pt x="20943" y="9062"/>
                    <a:pt x="21363" y="9628"/>
                    <a:pt x="20979" y="10161"/>
                  </a:cubicBezTo>
                  <a:cubicBezTo>
                    <a:pt x="20210" y="11039"/>
                    <a:pt x="18744" y="12116"/>
                    <a:pt x="16510" y="129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śļíḓé"/>
            <p:cNvSpPr/>
            <p:nvPr/>
          </p:nvSpPr>
          <p:spPr>
            <a:xfrm>
              <a:off x="4919117" y="2080244"/>
              <a:ext cx="693250" cy="693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Sļidé"/>
            <p:cNvSpPr/>
            <p:nvPr/>
          </p:nvSpPr>
          <p:spPr>
            <a:xfrm>
              <a:off x="5107861" y="2269003"/>
              <a:ext cx="315763" cy="31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1" h="21600" extrusionOk="0">
                  <a:moveTo>
                    <a:pt x="12441" y="612"/>
                  </a:moveTo>
                  <a:lnTo>
                    <a:pt x="12459" y="8296"/>
                  </a:lnTo>
                  <a:lnTo>
                    <a:pt x="15229" y="5238"/>
                  </a:lnTo>
                  <a:cubicBezTo>
                    <a:pt x="17945" y="8444"/>
                    <a:pt x="17897" y="13464"/>
                    <a:pt x="15076" y="16579"/>
                  </a:cubicBezTo>
                  <a:cubicBezTo>
                    <a:pt x="13922" y="17856"/>
                    <a:pt x="12477" y="18617"/>
                    <a:pt x="10977" y="18866"/>
                  </a:cubicBezTo>
                  <a:lnTo>
                    <a:pt x="11059" y="21600"/>
                  </a:lnTo>
                  <a:cubicBezTo>
                    <a:pt x="13167" y="21320"/>
                    <a:pt x="15204" y="20288"/>
                    <a:pt x="16820" y="18505"/>
                  </a:cubicBezTo>
                  <a:cubicBezTo>
                    <a:pt x="20600" y="14327"/>
                    <a:pt x="20645" y="7585"/>
                    <a:pt x="16966" y="3318"/>
                  </a:cubicBezTo>
                  <a:lnTo>
                    <a:pt x="19057" y="1008"/>
                  </a:lnTo>
                  <a:cubicBezTo>
                    <a:pt x="19057" y="1008"/>
                    <a:pt x="12441" y="612"/>
                    <a:pt x="12441" y="612"/>
                  </a:cubicBezTo>
                  <a:close/>
                  <a:moveTo>
                    <a:pt x="4461" y="16363"/>
                  </a:moveTo>
                  <a:cubicBezTo>
                    <a:pt x="1745" y="13160"/>
                    <a:pt x="1793" y="8139"/>
                    <a:pt x="4614" y="5022"/>
                  </a:cubicBezTo>
                  <a:cubicBezTo>
                    <a:pt x="5769" y="3746"/>
                    <a:pt x="7213" y="2985"/>
                    <a:pt x="8713" y="2735"/>
                  </a:cubicBezTo>
                  <a:lnTo>
                    <a:pt x="8631" y="0"/>
                  </a:lnTo>
                  <a:cubicBezTo>
                    <a:pt x="6524" y="280"/>
                    <a:pt x="4486" y="1312"/>
                    <a:pt x="2871" y="3096"/>
                  </a:cubicBezTo>
                  <a:cubicBezTo>
                    <a:pt x="-909" y="7272"/>
                    <a:pt x="-955" y="14014"/>
                    <a:pt x="2724" y="18284"/>
                  </a:cubicBezTo>
                  <a:lnTo>
                    <a:pt x="633" y="20591"/>
                  </a:lnTo>
                  <a:lnTo>
                    <a:pt x="7249" y="20988"/>
                  </a:lnTo>
                  <a:lnTo>
                    <a:pt x="7231" y="13304"/>
                  </a:lnTo>
                  <a:cubicBezTo>
                    <a:pt x="7231" y="13304"/>
                    <a:pt x="4461" y="16363"/>
                    <a:pt x="4461" y="163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ïḍé"/>
            <p:cNvSpPr/>
            <p:nvPr/>
          </p:nvSpPr>
          <p:spPr>
            <a:xfrm>
              <a:off x="4089035" y="3515303"/>
              <a:ext cx="693264" cy="69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ḻïḓè"/>
            <p:cNvSpPr/>
            <p:nvPr/>
          </p:nvSpPr>
          <p:spPr>
            <a:xfrm>
              <a:off x="4244129" y="3708700"/>
              <a:ext cx="383076" cy="306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3500"/>
                  </a:moveTo>
                  <a:lnTo>
                    <a:pt x="4320" y="13500"/>
                  </a:lnTo>
                  <a:lnTo>
                    <a:pt x="4320" y="2700"/>
                  </a:lnTo>
                  <a:lnTo>
                    <a:pt x="17280" y="2700"/>
                  </a:lnTo>
                  <a:cubicBezTo>
                    <a:pt x="17280" y="2700"/>
                    <a:pt x="17280" y="13500"/>
                    <a:pt x="17280" y="13500"/>
                  </a:cubicBezTo>
                  <a:close/>
                  <a:moveTo>
                    <a:pt x="7560" y="18900"/>
                  </a:moveTo>
                  <a:lnTo>
                    <a:pt x="8208" y="17550"/>
                  </a:lnTo>
                  <a:lnTo>
                    <a:pt x="13392" y="17550"/>
                  </a:lnTo>
                  <a:lnTo>
                    <a:pt x="14040" y="18900"/>
                  </a:lnTo>
                  <a:cubicBezTo>
                    <a:pt x="14040" y="18900"/>
                    <a:pt x="7560" y="18900"/>
                    <a:pt x="7560" y="18900"/>
                  </a:cubicBezTo>
                  <a:close/>
                  <a:moveTo>
                    <a:pt x="21334" y="18402"/>
                  </a:moveTo>
                  <a:cubicBezTo>
                    <a:pt x="21068" y="17901"/>
                    <a:pt x="19440" y="14850"/>
                    <a:pt x="19440" y="14850"/>
                  </a:cubicBezTo>
                  <a:lnTo>
                    <a:pt x="19440" y="2700"/>
                  </a:lnTo>
                  <a:cubicBezTo>
                    <a:pt x="19440" y="1212"/>
                    <a:pt x="18468" y="0"/>
                    <a:pt x="17280" y="0"/>
                  </a:cubicBezTo>
                  <a:lnTo>
                    <a:pt x="4320" y="0"/>
                  </a:lnTo>
                  <a:cubicBezTo>
                    <a:pt x="3131" y="0"/>
                    <a:pt x="2160" y="1212"/>
                    <a:pt x="2160" y="2700"/>
                  </a:cubicBezTo>
                  <a:lnTo>
                    <a:pt x="2160" y="14850"/>
                  </a:lnTo>
                  <a:cubicBezTo>
                    <a:pt x="2160" y="14850"/>
                    <a:pt x="532" y="17901"/>
                    <a:pt x="266" y="18402"/>
                  </a:cubicBezTo>
                  <a:cubicBezTo>
                    <a:pt x="0" y="18900"/>
                    <a:pt x="0" y="19188"/>
                    <a:pt x="0" y="19575"/>
                  </a:cubicBezTo>
                  <a:lnTo>
                    <a:pt x="0" y="20250"/>
                  </a:lnTo>
                  <a:cubicBezTo>
                    <a:pt x="0" y="20925"/>
                    <a:pt x="540" y="21600"/>
                    <a:pt x="1079" y="21600"/>
                  </a:cubicBezTo>
                  <a:lnTo>
                    <a:pt x="20521" y="21600"/>
                  </a:lnTo>
                  <a:cubicBezTo>
                    <a:pt x="21060" y="21600"/>
                    <a:pt x="21600" y="20925"/>
                    <a:pt x="21600" y="20250"/>
                  </a:cubicBezTo>
                  <a:lnTo>
                    <a:pt x="21600" y="19575"/>
                  </a:lnTo>
                  <a:cubicBezTo>
                    <a:pt x="21600" y="19188"/>
                    <a:pt x="21600" y="18900"/>
                    <a:pt x="21334" y="184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0" y="-122100"/>
            <a:ext cx="6089142" cy="1257992"/>
            <a:chOff x="0" y="-82343"/>
            <a:chExt cx="6089142" cy="1257992"/>
          </a:xfrm>
        </p:grpSpPr>
        <p:grpSp>
          <p:nvGrpSpPr>
            <p:cNvPr id="37" name="组合 36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1" name="任意多边形 40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891037" y="159664"/>
              <a:ext cx="4198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Feature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146173" y="1752274"/>
            <a:ext cx="16715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 Register</a:t>
            </a:r>
            <a:endParaRPr lang="zh-CN" altLang="en-US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89164" y="2514168"/>
            <a:ext cx="3086453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#3 Manage job information </a:t>
            </a:r>
            <a:endParaRPr lang="zh-CN" altLang="en-US" sz="14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73450" y="2516687"/>
            <a:ext cx="244317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#4 Save job position</a:t>
            </a:r>
            <a:endParaRPr lang="zh-CN" altLang="en-US" sz="14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46157" y="3842967"/>
            <a:ext cx="326498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#5 Search jobs by keywords </a:t>
            </a:r>
            <a:endParaRPr lang="zh-CN" altLang="en-US" sz="14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65676" y="3935283"/>
            <a:ext cx="255722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#6 Visual map  </a:t>
            </a:r>
            <a:endParaRPr lang="zh-CN" altLang="en-US" sz="14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43544" y="4752359"/>
            <a:ext cx="374914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1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#7 Manage personal information </a:t>
            </a:r>
            <a:endParaRPr lang="zh-CN" altLang="en-US" sz="14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43">
            <a:extLst>
              <a:ext uri="{FF2B5EF4-FFF2-40B4-BE49-F238E27FC236}">
                <a16:creationId xmlns:a16="http://schemas.microsoft.com/office/drawing/2014/main" id="{CBB1C13B-3CE1-470B-AE65-F20AF478DB36}"/>
              </a:ext>
            </a:extLst>
          </p:cNvPr>
          <p:cNvSpPr txBox="1"/>
          <p:nvPr/>
        </p:nvSpPr>
        <p:spPr>
          <a:xfrm>
            <a:off x="7638831" y="4750395"/>
            <a:ext cx="322795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#8 Manage user information</a:t>
            </a:r>
            <a:endParaRPr lang="zh-CN" altLang="en-US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43">
            <a:extLst>
              <a:ext uri="{FF2B5EF4-FFF2-40B4-BE49-F238E27FC236}">
                <a16:creationId xmlns:a16="http://schemas.microsoft.com/office/drawing/2014/main" id="{EC72AF46-656E-4971-B156-75740D14AD78}"/>
              </a:ext>
            </a:extLst>
          </p:cNvPr>
          <p:cNvSpPr txBox="1"/>
          <p:nvPr/>
        </p:nvSpPr>
        <p:spPr>
          <a:xfrm>
            <a:off x="7574689" y="1720108"/>
            <a:ext cx="167155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 Login</a:t>
            </a:r>
            <a:endParaRPr lang="zh-CN" altLang="en-US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43">
            <a:extLst>
              <a:ext uri="{FF2B5EF4-FFF2-40B4-BE49-F238E27FC236}">
                <a16:creationId xmlns:a16="http://schemas.microsoft.com/office/drawing/2014/main" id="{ACFDEDF7-3568-483B-8BDD-BBED06B87E42}"/>
              </a:ext>
            </a:extLst>
          </p:cNvPr>
          <p:cNvSpPr txBox="1"/>
          <p:nvPr/>
        </p:nvSpPr>
        <p:spPr>
          <a:xfrm>
            <a:off x="5261579" y="3140408"/>
            <a:ext cx="167155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zh-CN" altLang="en-US" sz="32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4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ṣlîḋê"/>
          <p:cNvSpPr/>
          <p:nvPr/>
        </p:nvSpPr>
        <p:spPr>
          <a:xfrm>
            <a:off x="0" y="3375548"/>
            <a:ext cx="12192000" cy="2603402"/>
          </a:xfrm>
          <a:prstGeom prst="rect">
            <a:avLst/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68" name="组合 67"/>
          <p:cNvGrpSpPr/>
          <p:nvPr/>
        </p:nvGrpSpPr>
        <p:grpSpPr>
          <a:xfrm>
            <a:off x="1531213" y="1880765"/>
            <a:ext cx="9214637" cy="2792862"/>
            <a:chOff x="1531213" y="1880765"/>
            <a:chExt cx="9214637" cy="2792862"/>
          </a:xfrm>
        </p:grpSpPr>
        <p:sp>
          <p:nvSpPr>
            <p:cNvPr id="5" name="ïṣļïḓe"/>
            <p:cNvSpPr>
              <a:spLocks/>
            </p:cNvSpPr>
            <p:nvPr/>
          </p:nvSpPr>
          <p:spPr bwMode="auto">
            <a:xfrm>
              <a:off x="1531213" y="2711335"/>
              <a:ext cx="937446" cy="1076284"/>
            </a:xfrm>
            <a:custGeom>
              <a:avLst/>
              <a:gdLst>
                <a:gd name="T0" fmla="*/ 487 w 499"/>
                <a:gd name="T1" fmla="*/ 84 h 573"/>
                <a:gd name="T2" fmla="*/ 477 w 499"/>
                <a:gd name="T3" fmla="*/ 66 h 573"/>
                <a:gd name="T4" fmla="*/ 436 w 499"/>
                <a:gd name="T5" fmla="*/ 18 h 573"/>
                <a:gd name="T6" fmla="*/ 379 w 499"/>
                <a:gd name="T7" fmla="*/ 17 h 573"/>
                <a:gd name="T8" fmla="*/ 350 w 499"/>
                <a:gd name="T9" fmla="*/ 34 h 573"/>
                <a:gd name="T10" fmla="*/ 311 w 499"/>
                <a:gd name="T11" fmla="*/ 37 h 573"/>
                <a:gd name="T12" fmla="*/ 196 w 499"/>
                <a:gd name="T13" fmla="*/ 108 h 573"/>
                <a:gd name="T14" fmla="*/ 79 w 499"/>
                <a:gd name="T15" fmla="*/ 243 h 573"/>
                <a:gd name="T16" fmla="*/ 74 w 499"/>
                <a:gd name="T17" fmla="*/ 324 h 573"/>
                <a:gd name="T18" fmla="*/ 118 w 499"/>
                <a:gd name="T19" fmla="*/ 385 h 573"/>
                <a:gd name="T20" fmla="*/ 52 w 499"/>
                <a:gd name="T21" fmla="*/ 438 h 573"/>
                <a:gd name="T22" fmla="*/ 17 w 499"/>
                <a:gd name="T23" fmla="*/ 460 h 573"/>
                <a:gd name="T24" fmla="*/ 12 w 499"/>
                <a:gd name="T25" fmla="*/ 498 h 573"/>
                <a:gd name="T26" fmla="*/ 34 w 499"/>
                <a:gd name="T27" fmla="*/ 531 h 573"/>
                <a:gd name="T28" fmla="*/ 90 w 499"/>
                <a:gd name="T29" fmla="*/ 554 h 573"/>
                <a:gd name="T30" fmla="*/ 95 w 499"/>
                <a:gd name="T31" fmla="*/ 529 h 573"/>
                <a:gd name="T32" fmla="*/ 54 w 499"/>
                <a:gd name="T33" fmla="*/ 498 h 573"/>
                <a:gd name="T34" fmla="*/ 49 w 499"/>
                <a:gd name="T35" fmla="*/ 483 h 573"/>
                <a:gd name="T36" fmla="*/ 167 w 499"/>
                <a:gd name="T37" fmla="*/ 412 h 573"/>
                <a:gd name="T38" fmla="*/ 196 w 499"/>
                <a:gd name="T39" fmla="*/ 326 h 573"/>
                <a:gd name="T40" fmla="*/ 221 w 499"/>
                <a:gd name="T41" fmla="*/ 343 h 573"/>
                <a:gd name="T42" fmla="*/ 232 w 499"/>
                <a:gd name="T43" fmla="*/ 463 h 573"/>
                <a:gd name="T44" fmla="*/ 226 w 499"/>
                <a:gd name="T45" fmla="*/ 510 h 573"/>
                <a:gd name="T46" fmla="*/ 253 w 499"/>
                <a:gd name="T47" fmla="*/ 537 h 573"/>
                <a:gd name="T48" fmla="*/ 286 w 499"/>
                <a:gd name="T49" fmla="*/ 539 h 573"/>
                <a:gd name="T50" fmla="*/ 333 w 499"/>
                <a:gd name="T51" fmla="*/ 541 h 573"/>
                <a:gd name="T52" fmla="*/ 308 w 499"/>
                <a:gd name="T53" fmla="*/ 512 h 573"/>
                <a:gd name="T54" fmla="*/ 286 w 499"/>
                <a:gd name="T55" fmla="*/ 495 h 573"/>
                <a:gd name="T56" fmla="*/ 313 w 499"/>
                <a:gd name="T57" fmla="*/ 313 h 573"/>
                <a:gd name="T58" fmla="*/ 377 w 499"/>
                <a:gd name="T59" fmla="*/ 453 h 573"/>
                <a:gd name="T60" fmla="*/ 370 w 499"/>
                <a:gd name="T61" fmla="*/ 509 h 573"/>
                <a:gd name="T62" fmla="*/ 392 w 499"/>
                <a:gd name="T63" fmla="*/ 529 h 573"/>
                <a:gd name="T64" fmla="*/ 407 w 499"/>
                <a:gd name="T65" fmla="*/ 449 h 573"/>
                <a:gd name="T66" fmla="*/ 375 w 499"/>
                <a:gd name="T67" fmla="*/ 319 h 573"/>
                <a:gd name="T68" fmla="*/ 367 w 499"/>
                <a:gd name="T69" fmla="*/ 167 h 573"/>
                <a:gd name="T70" fmla="*/ 404 w 499"/>
                <a:gd name="T71" fmla="*/ 116 h 573"/>
                <a:gd name="T72" fmla="*/ 417 w 499"/>
                <a:gd name="T73" fmla="*/ 111 h 573"/>
                <a:gd name="T74" fmla="*/ 456 w 499"/>
                <a:gd name="T75" fmla="*/ 125 h 573"/>
                <a:gd name="T76" fmla="*/ 487 w 499"/>
                <a:gd name="T77" fmla="*/ 84 h 573"/>
                <a:gd name="T78" fmla="*/ 262 w 499"/>
                <a:gd name="T79" fmla="*/ 304 h 573"/>
                <a:gd name="T80" fmla="*/ 232 w 499"/>
                <a:gd name="T81" fmla="*/ 270 h 573"/>
                <a:gd name="T82" fmla="*/ 262 w 499"/>
                <a:gd name="T83" fmla="*/ 250 h 573"/>
                <a:gd name="T84" fmla="*/ 262 w 499"/>
                <a:gd name="T85" fmla="*/ 30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9" h="573">
                  <a:moveTo>
                    <a:pt x="487" y="84"/>
                  </a:moveTo>
                  <a:cubicBezTo>
                    <a:pt x="477" y="66"/>
                    <a:pt x="477" y="66"/>
                    <a:pt x="477" y="66"/>
                  </a:cubicBezTo>
                  <a:cubicBezTo>
                    <a:pt x="477" y="35"/>
                    <a:pt x="471" y="37"/>
                    <a:pt x="436" y="18"/>
                  </a:cubicBezTo>
                  <a:cubicBezTo>
                    <a:pt x="401" y="0"/>
                    <a:pt x="379" y="17"/>
                    <a:pt x="379" y="17"/>
                  </a:cubicBezTo>
                  <a:cubicBezTo>
                    <a:pt x="379" y="17"/>
                    <a:pt x="365" y="35"/>
                    <a:pt x="350" y="34"/>
                  </a:cubicBezTo>
                  <a:cubicBezTo>
                    <a:pt x="335" y="32"/>
                    <a:pt x="338" y="32"/>
                    <a:pt x="311" y="37"/>
                  </a:cubicBezTo>
                  <a:cubicBezTo>
                    <a:pt x="284" y="42"/>
                    <a:pt x="225" y="84"/>
                    <a:pt x="196" y="108"/>
                  </a:cubicBezTo>
                  <a:cubicBezTo>
                    <a:pt x="167" y="132"/>
                    <a:pt x="100" y="209"/>
                    <a:pt x="79" y="243"/>
                  </a:cubicBezTo>
                  <a:cubicBezTo>
                    <a:pt x="59" y="277"/>
                    <a:pt x="44" y="304"/>
                    <a:pt x="74" y="324"/>
                  </a:cubicBezTo>
                  <a:cubicBezTo>
                    <a:pt x="105" y="345"/>
                    <a:pt x="118" y="385"/>
                    <a:pt x="118" y="385"/>
                  </a:cubicBezTo>
                  <a:cubicBezTo>
                    <a:pt x="98" y="383"/>
                    <a:pt x="61" y="426"/>
                    <a:pt x="52" y="438"/>
                  </a:cubicBezTo>
                  <a:cubicBezTo>
                    <a:pt x="44" y="449"/>
                    <a:pt x="34" y="448"/>
                    <a:pt x="17" y="460"/>
                  </a:cubicBezTo>
                  <a:cubicBezTo>
                    <a:pt x="0" y="471"/>
                    <a:pt x="3" y="492"/>
                    <a:pt x="12" y="498"/>
                  </a:cubicBezTo>
                  <a:cubicBezTo>
                    <a:pt x="20" y="505"/>
                    <a:pt x="34" y="531"/>
                    <a:pt x="34" y="531"/>
                  </a:cubicBezTo>
                  <a:cubicBezTo>
                    <a:pt x="47" y="573"/>
                    <a:pt x="90" y="554"/>
                    <a:pt x="90" y="554"/>
                  </a:cubicBezTo>
                  <a:cubicBezTo>
                    <a:pt x="113" y="554"/>
                    <a:pt x="112" y="532"/>
                    <a:pt x="95" y="529"/>
                  </a:cubicBezTo>
                  <a:cubicBezTo>
                    <a:pt x="78" y="525"/>
                    <a:pt x="63" y="505"/>
                    <a:pt x="54" y="498"/>
                  </a:cubicBezTo>
                  <a:cubicBezTo>
                    <a:pt x="46" y="492"/>
                    <a:pt x="49" y="483"/>
                    <a:pt x="49" y="483"/>
                  </a:cubicBezTo>
                  <a:cubicBezTo>
                    <a:pt x="61" y="478"/>
                    <a:pt x="122" y="446"/>
                    <a:pt x="167" y="412"/>
                  </a:cubicBezTo>
                  <a:cubicBezTo>
                    <a:pt x="213" y="378"/>
                    <a:pt x="196" y="326"/>
                    <a:pt x="196" y="326"/>
                  </a:cubicBezTo>
                  <a:cubicBezTo>
                    <a:pt x="198" y="333"/>
                    <a:pt x="221" y="343"/>
                    <a:pt x="221" y="343"/>
                  </a:cubicBezTo>
                  <a:cubicBezTo>
                    <a:pt x="208" y="358"/>
                    <a:pt x="232" y="463"/>
                    <a:pt x="232" y="463"/>
                  </a:cubicBezTo>
                  <a:cubicBezTo>
                    <a:pt x="235" y="503"/>
                    <a:pt x="232" y="492"/>
                    <a:pt x="226" y="510"/>
                  </a:cubicBezTo>
                  <a:cubicBezTo>
                    <a:pt x="221" y="529"/>
                    <a:pt x="243" y="536"/>
                    <a:pt x="253" y="537"/>
                  </a:cubicBezTo>
                  <a:cubicBezTo>
                    <a:pt x="264" y="539"/>
                    <a:pt x="286" y="539"/>
                    <a:pt x="286" y="539"/>
                  </a:cubicBezTo>
                  <a:cubicBezTo>
                    <a:pt x="296" y="546"/>
                    <a:pt x="333" y="541"/>
                    <a:pt x="333" y="541"/>
                  </a:cubicBezTo>
                  <a:cubicBezTo>
                    <a:pt x="362" y="517"/>
                    <a:pt x="308" y="512"/>
                    <a:pt x="308" y="512"/>
                  </a:cubicBezTo>
                  <a:cubicBezTo>
                    <a:pt x="289" y="514"/>
                    <a:pt x="286" y="495"/>
                    <a:pt x="286" y="495"/>
                  </a:cubicBezTo>
                  <a:cubicBezTo>
                    <a:pt x="296" y="481"/>
                    <a:pt x="313" y="313"/>
                    <a:pt x="313" y="313"/>
                  </a:cubicBezTo>
                  <a:cubicBezTo>
                    <a:pt x="331" y="329"/>
                    <a:pt x="372" y="436"/>
                    <a:pt x="377" y="453"/>
                  </a:cubicBezTo>
                  <a:cubicBezTo>
                    <a:pt x="382" y="470"/>
                    <a:pt x="370" y="509"/>
                    <a:pt x="370" y="509"/>
                  </a:cubicBezTo>
                  <a:cubicBezTo>
                    <a:pt x="360" y="537"/>
                    <a:pt x="392" y="529"/>
                    <a:pt x="392" y="529"/>
                  </a:cubicBezTo>
                  <a:cubicBezTo>
                    <a:pt x="412" y="529"/>
                    <a:pt x="411" y="473"/>
                    <a:pt x="407" y="449"/>
                  </a:cubicBezTo>
                  <a:cubicBezTo>
                    <a:pt x="404" y="426"/>
                    <a:pt x="384" y="350"/>
                    <a:pt x="375" y="319"/>
                  </a:cubicBezTo>
                  <a:cubicBezTo>
                    <a:pt x="367" y="289"/>
                    <a:pt x="367" y="167"/>
                    <a:pt x="367" y="167"/>
                  </a:cubicBezTo>
                  <a:cubicBezTo>
                    <a:pt x="382" y="155"/>
                    <a:pt x="404" y="116"/>
                    <a:pt x="404" y="116"/>
                  </a:cubicBezTo>
                  <a:cubicBezTo>
                    <a:pt x="406" y="108"/>
                    <a:pt x="417" y="111"/>
                    <a:pt x="417" y="111"/>
                  </a:cubicBezTo>
                  <a:cubicBezTo>
                    <a:pt x="424" y="122"/>
                    <a:pt x="456" y="125"/>
                    <a:pt x="456" y="125"/>
                  </a:cubicBezTo>
                  <a:cubicBezTo>
                    <a:pt x="499" y="130"/>
                    <a:pt x="487" y="84"/>
                    <a:pt x="487" y="84"/>
                  </a:cubicBezTo>
                  <a:close/>
                  <a:moveTo>
                    <a:pt x="262" y="304"/>
                  </a:moveTo>
                  <a:cubicBezTo>
                    <a:pt x="262" y="304"/>
                    <a:pt x="245" y="269"/>
                    <a:pt x="232" y="270"/>
                  </a:cubicBezTo>
                  <a:cubicBezTo>
                    <a:pt x="232" y="270"/>
                    <a:pt x="253" y="258"/>
                    <a:pt x="262" y="250"/>
                  </a:cubicBezTo>
                  <a:cubicBezTo>
                    <a:pt x="262" y="250"/>
                    <a:pt x="259" y="287"/>
                    <a:pt x="262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stA="49000" endPos="20000" dir="5400000" sy="-100000" algn="bl" rotWithShape="0"/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ṥ1íḓê"/>
            <p:cNvSpPr>
              <a:spLocks/>
            </p:cNvSpPr>
            <p:nvPr/>
          </p:nvSpPr>
          <p:spPr bwMode="auto">
            <a:xfrm>
              <a:off x="3622310" y="2208576"/>
              <a:ext cx="808933" cy="1554758"/>
            </a:xfrm>
            <a:custGeom>
              <a:avLst/>
              <a:gdLst>
                <a:gd name="T0" fmla="*/ 187 w 431"/>
                <a:gd name="T1" fmla="*/ 516 h 827"/>
                <a:gd name="T2" fmla="*/ 204 w 431"/>
                <a:gd name="T3" fmla="*/ 602 h 827"/>
                <a:gd name="T4" fmla="*/ 187 w 431"/>
                <a:gd name="T5" fmla="*/ 673 h 827"/>
                <a:gd name="T6" fmla="*/ 54 w 431"/>
                <a:gd name="T7" fmla="*/ 717 h 827"/>
                <a:gd name="T8" fmla="*/ 45 w 431"/>
                <a:gd name="T9" fmla="*/ 747 h 827"/>
                <a:gd name="T10" fmla="*/ 66 w 431"/>
                <a:gd name="T11" fmla="*/ 808 h 827"/>
                <a:gd name="T12" fmla="*/ 35 w 431"/>
                <a:gd name="T13" fmla="*/ 816 h 827"/>
                <a:gd name="T14" fmla="*/ 8 w 431"/>
                <a:gd name="T15" fmla="*/ 793 h 827"/>
                <a:gd name="T16" fmla="*/ 5 w 431"/>
                <a:gd name="T17" fmla="*/ 722 h 827"/>
                <a:gd name="T18" fmla="*/ 18 w 431"/>
                <a:gd name="T19" fmla="*/ 679 h 827"/>
                <a:gd name="T20" fmla="*/ 71 w 431"/>
                <a:gd name="T21" fmla="*/ 664 h 827"/>
                <a:gd name="T22" fmla="*/ 142 w 431"/>
                <a:gd name="T23" fmla="*/ 622 h 827"/>
                <a:gd name="T24" fmla="*/ 105 w 431"/>
                <a:gd name="T25" fmla="*/ 538 h 827"/>
                <a:gd name="T26" fmla="*/ 83 w 431"/>
                <a:gd name="T27" fmla="*/ 436 h 827"/>
                <a:gd name="T28" fmla="*/ 81 w 431"/>
                <a:gd name="T29" fmla="*/ 387 h 827"/>
                <a:gd name="T30" fmla="*/ 89 w 431"/>
                <a:gd name="T31" fmla="*/ 291 h 827"/>
                <a:gd name="T32" fmla="*/ 135 w 431"/>
                <a:gd name="T33" fmla="*/ 189 h 827"/>
                <a:gd name="T34" fmla="*/ 189 w 431"/>
                <a:gd name="T35" fmla="*/ 135 h 827"/>
                <a:gd name="T36" fmla="*/ 245 w 431"/>
                <a:gd name="T37" fmla="*/ 64 h 827"/>
                <a:gd name="T38" fmla="*/ 328 w 431"/>
                <a:gd name="T39" fmla="*/ 42 h 827"/>
                <a:gd name="T40" fmla="*/ 363 w 431"/>
                <a:gd name="T41" fmla="*/ 93 h 827"/>
                <a:gd name="T42" fmla="*/ 350 w 431"/>
                <a:gd name="T43" fmla="*/ 161 h 827"/>
                <a:gd name="T44" fmla="*/ 284 w 431"/>
                <a:gd name="T45" fmla="*/ 145 h 827"/>
                <a:gd name="T46" fmla="*/ 274 w 431"/>
                <a:gd name="T47" fmla="*/ 167 h 827"/>
                <a:gd name="T48" fmla="*/ 296 w 431"/>
                <a:gd name="T49" fmla="*/ 272 h 827"/>
                <a:gd name="T50" fmla="*/ 427 w 431"/>
                <a:gd name="T51" fmla="*/ 375 h 827"/>
                <a:gd name="T52" fmla="*/ 399 w 431"/>
                <a:gd name="T53" fmla="*/ 429 h 827"/>
                <a:gd name="T54" fmla="*/ 392 w 431"/>
                <a:gd name="T55" fmla="*/ 416 h 827"/>
                <a:gd name="T56" fmla="*/ 383 w 431"/>
                <a:gd name="T57" fmla="*/ 391 h 827"/>
                <a:gd name="T58" fmla="*/ 368 w 431"/>
                <a:gd name="T59" fmla="*/ 385 h 827"/>
                <a:gd name="T60" fmla="*/ 358 w 431"/>
                <a:gd name="T61" fmla="*/ 353 h 827"/>
                <a:gd name="T62" fmla="*/ 282 w 431"/>
                <a:gd name="T63" fmla="*/ 316 h 827"/>
                <a:gd name="T64" fmla="*/ 230 w 431"/>
                <a:gd name="T65" fmla="*/ 416 h 827"/>
                <a:gd name="T66" fmla="*/ 338 w 431"/>
                <a:gd name="T67" fmla="*/ 543 h 827"/>
                <a:gd name="T68" fmla="*/ 328 w 431"/>
                <a:gd name="T69" fmla="*/ 642 h 827"/>
                <a:gd name="T70" fmla="*/ 319 w 431"/>
                <a:gd name="T71" fmla="*/ 771 h 827"/>
                <a:gd name="T72" fmla="*/ 368 w 431"/>
                <a:gd name="T73" fmla="*/ 786 h 827"/>
                <a:gd name="T74" fmla="*/ 394 w 431"/>
                <a:gd name="T75" fmla="*/ 808 h 827"/>
                <a:gd name="T76" fmla="*/ 328 w 431"/>
                <a:gd name="T77" fmla="*/ 815 h 827"/>
                <a:gd name="T78" fmla="*/ 290 w 431"/>
                <a:gd name="T79" fmla="*/ 808 h 827"/>
                <a:gd name="T80" fmla="*/ 260 w 431"/>
                <a:gd name="T81" fmla="*/ 769 h 827"/>
                <a:gd name="T82" fmla="*/ 263 w 431"/>
                <a:gd name="T83" fmla="*/ 705 h 827"/>
                <a:gd name="T84" fmla="*/ 277 w 431"/>
                <a:gd name="T85" fmla="*/ 612 h 827"/>
                <a:gd name="T86" fmla="*/ 260 w 431"/>
                <a:gd name="T87" fmla="*/ 570 h 827"/>
                <a:gd name="T88" fmla="*/ 187 w 431"/>
                <a:gd name="T89" fmla="*/ 51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1" h="827">
                  <a:moveTo>
                    <a:pt x="187" y="516"/>
                  </a:moveTo>
                  <a:cubicBezTo>
                    <a:pt x="187" y="516"/>
                    <a:pt x="186" y="554"/>
                    <a:pt x="204" y="602"/>
                  </a:cubicBezTo>
                  <a:cubicBezTo>
                    <a:pt x="223" y="649"/>
                    <a:pt x="208" y="664"/>
                    <a:pt x="187" y="673"/>
                  </a:cubicBezTo>
                  <a:cubicBezTo>
                    <a:pt x="167" y="681"/>
                    <a:pt x="76" y="710"/>
                    <a:pt x="54" y="717"/>
                  </a:cubicBezTo>
                  <a:cubicBezTo>
                    <a:pt x="54" y="717"/>
                    <a:pt x="39" y="720"/>
                    <a:pt x="45" y="747"/>
                  </a:cubicBezTo>
                  <a:cubicBezTo>
                    <a:pt x="52" y="774"/>
                    <a:pt x="61" y="793"/>
                    <a:pt x="66" y="808"/>
                  </a:cubicBezTo>
                  <a:cubicBezTo>
                    <a:pt x="71" y="823"/>
                    <a:pt x="54" y="820"/>
                    <a:pt x="35" y="816"/>
                  </a:cubicBezTo>
                  <a:cubicBezTo>
                    <a:pt x="17" y="813"/>
                    <a:pt x="10" y="810"/>
                    <a:pt x="8" y="793"/>
                  </a:cubicBezTo>
                  <a:cubicBezTo>
                    <a:pt x="7" y="776"/>
                    <a:pt x="8" y="739"/>
                    <a:pt x="5" y="722"/>
                  </a:cubicBezTo>
                  <a:cubicBezTo>
                    <a:pt x="2" y="705"/>
                    <a:pt x="0" y="685"/>
                    <a:pt x="18" y="679"/>
                  </a:cubicBezTo>
                  <a:cubicBezTo>
                    <a:pt x="37" y="674"/>
                    <a:pt x="54" y="674"/>
                    <a:pt x="71" y="664"/>
                  </a:cubicBezTo>
                  <a:cubicBezTo>
                    <a:pt x="88" y="654"/>
                    <a:pt x="127" y="615"/>
                    <a:pt x="142" y="622"/>
                  </a:cubicBezTo>
                  <a:cubicBezTo>
                    <a:pt x="142" y="622"/>
                    <a:pt x="103" y="560"/>
                    <a:pt x="105" y="538"/>
                  </a:cubicBezTo>
                  <a:cubicBezTo>
                    <a:pt x="105" y="538"/>
                    <a:pt x="51" y="473"/>
                    <a:pt x="83" y="436"/>
                  </a:cubicBezTo>
                  <a:cubicBezTo>
                    <a:pt x="83" y="436"/>
                    <a:pt x="86" y="404"/>
                    <a:pt x="81" y="387"/>
                  </a:cubicBezTo>
                  <a:cubicBezTo>
                    <a:pt x="81" y="387"/>
                    <a:pt x="42" y="357"/>
                    <a:pt x="89" y="291"/>
                  </a:cubicBezTo>
                  <a:cubicBezTo>
                    <a:pt x="137" y="225"/>
                    <a:pt x="128" y="218"/>
                    <a:pt x="135" y="189"/>
                  </a:cubicBezTo>
                  <a:cubicBezTo>
                    <a:pt x="142" y="161"/>
                    <a:pt x="164" y="151"/>
                    <a:pt x="189" y="135"/>
                  </a:cubicBezTo>
                  <a:cubicBezTo>
                    <a:pt x="214" y="120"/>
                    <a:pt x="231" y="90"/>
                    <a:pt x="245" y="64"/>
                  </a:cubicBezTo>
                  <a:cubicBezTo>
                    <a:pt x="258" y="39"/>
                    <a:pt x="287" y="0"/>
                    <a:pt x="328" y="42"/>
                  </a:cubicBezTo>
                  <a:cubicBezTo>
                    <a:pt x="368" y="85"/>
                    <a:pt x="363" y="66"/>
                    <a:pt x="363" y="93"/>
                  </a:cubicBezTo>
                  <a:cubicBezTo>
                    <a:pt x="363" y="93"/>
                    <a:pt x="400" y="142"/>
                    <a:pt x="350" y="161"/>
                  </a:cubicBezTo>
                  <a:cubicBezTo>
                    <a:pt x="350" y="161"/>
                    <a:pt x="292" y="166"/>
                    <a:pt x="284" y="145"/>
                  </a:cubicBezTo>
                  <a:cubicBezTo>
                    <a:pt x="284" y="145"/>
                    <a:pt x="267" y="157"/>
                    <a:pt x="274" y="167"/>
                  </a:cubicBezTo>
                  <a:cubicBezTo>
                    <a:pt x="274" y="167"/>
                    <a:pt x="312" y="213"/>
                    <a:pt x="296" y="272"/>
                  </a:cubicBezTo>
                  <a:cubicBezTo>
                    <a:pt x="296" y="272"/>
                    <a:pt x="426" y="340"/>
                    <a:pt x="427" y="375"/>
                  </a:cubicBezTo>
                  <a:cubicBezTo>
                    <a:pt x="427" y="375"/>
                    <a:pt x="431" y="412"/>
                    <a:pt x="399" y="429"/>
                  </a:cubicBezTo>
                  <a:cubicBezTo>
                    <a:pt x="399" y="429"/>
                    <a:pt x="380" y="426"/>
                    <a:pt x="392" y="416"/>
                  </a:cubicBezTo>
                  <a:cubicBezTo>
                    <a:pt x="392" y="416"/>
                    <a:pt x="416" y="370"/>
                    <a:pt x="383" y="391"/>
                  </a:cubicBezTo>
                  <a:cubicBezTo>
                    <a:pt x="383" y="391"/>
                    <a:pt x="367" y="402"/>
                    <a:pt x="368" y="385"/>
                  </a:cubicBezTo>
                  <a:cubicBezTo>
                    <a:pt x="368" y="385"/>
                    <a:pt x="378" y="365"/>
                    <a:pt x="358" y="353"/>
                  </a:cubicBezTo>
                  <a:cubicBezTo>
                    <a:pt x="358" y="353"/>
                    <a:pt x="296" y="311"/>
                    <a:pt x="282" y="316"/>
                  </a:cubicBezTo>
                  <a:cubicBezTo>
                    <a:pt x="282" y="316"/>
                    <a:pt x="240" y="411"/>
                    <a:pt x="230" y="416"/>
                  </a:cubicBezTo>
                  <a:cubicBezTo>
                    <a:pt x="230" y="416"/>
                    <a:pt x="334" y="516"/>
                    <a:pt x="338" y="543"/>
                  </a:cubicBezTo>
                  <a:cubicBezTo>
                    <a:pt x="341" y="570"/>
                    <a:pt x="334" y="597"/>
                    <a:pt x="328" y="642"/>
                  </a:cubicBezTo>
                  <a:cubicBezTo>
                    <a:pt x="321" y="688"/>
                    <a:pt x="297" y="761"/>
                    <a:pt x="319" y="771"/>
                  </a:cubicBezTo>
                  <a:cubicBezTo>
                    <a:pt x="319" y="771"/>
                    <a:pt x="355" y="786"/>
                    <a:pt x="368" y="786"/>
                  </a:cubicBezTo>
                  <a:cubicBezTo>
                    <a:pt x="382" y="786"/>
                    <a:pt x="407" y="789"/>
                    <a:pt x="394" y="808"/>
                  </a:cubicBezTo>
                  <a:cubicBezTo>
                    <a:pt x="394" y="808"/>
                    <a:pt x="355" y="827"/>
                    <a:pt x="328" y="815"/>
                  </a:cubicBezTo>
                  <a:cubicBezTo>
                    <a:pt x="328" y="815"/>
                    <a:pt x="307" y="806"/>
                    <a:pt x="290" y="808"/>
                  </a:cubicBezTo>
                  <a:cubicBezTo>
                    <a:pt x="274" y="810"/>
                    <a:pt x="247" y="803"/>
                    <a:pt x="260" y="769"/>
                  </a:cubicBezTo>
                  <a:cubicBezTo>
                    <a:pt x="260" y="769"/>
                    <a:pt x="265" y="735"/>
                    <a:pt x="263" y="705"/>
                  </a:cubicBezTo>
                  <a:cubicBezTo>
                    <a:pt x="262" y="674"/>
                    <a:pt x="258" y="644"/>
                    <a:pt x="277" y="612"/>
                  </a:cubicBezTo>
                  <a:cubicBezTo>
                    <a:pt x="277" y="612"/>
                    <a:pt x="285" y="583"/>
                    <a:pt x="260" y="570"/>
                  </a:cubicBezTo>
                  <a:cubicBezTo>
                    <a:pt x="260" y="570"/>
                    <a:pt x="189" y="529"/>
                    <a:pt x="187" y="5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reflection stA="49000" endPos="20000" dir="5400000" sy="-100000" algn="bl" rotWithShape="0"/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ḻïde"/>
            <p:cNvSpPr>
              <a:spLocks/>
            </p:cNvSpPr>
            <p:nvPr/>
          </p:nvSpPr>
          <p:spPr bwMode="auto">
            <a:xfrm>
              <a:off x="5672899" y="2120412"/>
              <a:ext cx="859420" cy="1667206"/>
            </a:xfrm>
            <a:custGeom>
              <a:avLst/>
              <a:gdLst>
                <a:gd name="T0" fmla="*/ 257 w 458"/>
                <a:gd name="T1" fmla="*/ 15 h 887"/>
                <a:gd name="T2" fmla="*/ 213 w 458"/>
                <a:gd name="T3" fmla="*/ 63 h 887"/>
                <a:gd name="T4" fmla="*/ 190 w 458"/>
                <a:gd name="T5" fmla="*/ 110 h 887"/>
                <a:gd name="T6" fmla="*/ 147 w 458"/>
                <a:gd name="T7" fmla="*/ 188 h 887"/>
                <a:gd name="T8" fmla="*/ 132 w 458"/>
                <a:gd name="T9" fmla="*/ 318 h 887"/>
                <a:gd name="T10" fmla="*/ 132 w 458"/>
                <a:gd name="T11" fmla="*/ 357 h 887"/>
                <a:gd name="T12" fmla="*/ 124 w 458"/>
                <a:gd name="T13" fmla="*/ 389 h 887"/>
                <a:gd name="T14" fmla="*/ 136 w 458"/>
                <a:gd name="T15" fmla="*/ 483 h 887"/>
                <a:gd name="T16" fmla="*/ 132 w 458"/>
                <a:gd name="T17" fmla="*/ 620 h 887"/>
                <a:gd name="T18" fmla="*/ 71 w 458"/>
                <a:gd name="T19" fmla="*/ 673 h 887"/>
                <a:gd name="T20" fmla="*/ 46 w 458"/>
                <a:gd name="T21" fmla="*/ 755 h 887"/>
                <a:gd name="T22" fmla="*/ 43 w 458"/>
                <a:gd name="T23" fmla="*/ 760 h 887"/>
                <a:gd name="T24" fmla="*/ 26 w 458"/>
                <a:gd name="T25" fmla="*/ 789 h 887"/>
                <a:gd name="T26" fmla="*/ 31 w 458"/>
                <a:gd name="T27" fmla="*/ 830 h 887"/>
                <a:gd name="T28" fmla="*/ 73 w 458"/>
                <a:gd name="T29" fmla="*/ 855 h 887"/>
                <a:gd name="T30" fmla="*/ 125 w 458"/>
                <a:gd name="T31" fmla="*/ 880 h 887"/>
                <a:gd name="T32" fmla="*/ 141 w 458"/>
                <a:gd name="T33" fmla="*/ 852 h 887"/>
                <a:gd name="T34" fmla="*/ 102 w 458"/>
                <a:gd name="T35" fmla="*/ 828 h 887"/>
                <a:gd name="T36" fmla="*/ 80 w 458"/>
                <a:gd name="T37" fmla="*/ 774 h 887"/>
                <a:gd name="T38" fmla="*/ 164 w 458"/>
                <a:gd name="T39" fmla="*/ 683 h 887"/>
                <a:gd name="T40" fmla="*/ 200 w 458"/>
                <a:gd name="T41" fmla="*/ 617 h 887"/>
                <a:gd name="T42" fmla="*/ 225 w 458"/>
                <a:gd name="T43" fmla="*/ 583 h 887"/>
                <a:gd name="T44" fmla="*/ 264 w 458"/>
                <a:gd name="T45" fmla="*/ 630 h 887"/>
                <a:gd name="T46" fmla="*/ 272 w 458"/>
                <a:gd name="T47" fmla="*/ 745 h 887"/>
                <a:gd name="T48" fmla="*/ 311 w 458"/>
                <a:gd name="T49" fmla="*/ 823 h 887"/>
                <a:gd name="T50" fmla="*/ 337 w 458"/>
                <a:gd name="T51" fmla="*/ 870 h 887"/>
                <a:gd name="T52" fmla="*/ 394 w 458"/>
                <a:gd name="T53" fmla="*/ 867 h 887"/>
                <a:gd name="T54" fmla="*/ 441 w 458"/>
                <a:gd name="T55" fmla="*/ 869 h 887"/>
                <a:gd name="T56" fmla="*/ 448 w 458"/>
                <a:gd name="T57" fmla="*/ 845 h 887"/>
                <a:gd name="T58" fmla="*/ 416 w 458"/>
                <a:gd name="T59" fmla="*/ 835 h 887"/>
                <a:gd name="T60" fmla="*/ 379 w 458"/>
                <a:gd name="T61" fmla="*/ 826 h 887"/>
                <a:gd name="T62" fmla="*/ 354 w 458"/>
                <a:gd name="T63" fmla="*/ 813 h 887"/>
                <a:gd name="T64" fmla="*/ 328 w 458"/>
                <a:gd name="T65" fmla="*/ 659 h 887"/>
                <a:gd name="T66" fmla="*/ 328 w 458"/>
                <a:gd name="T67" fmla="*/ 654 h 887"/>
                <a:gd name="T68" fmla="*/ 320 w 458"/>
                <a:gd name="T69" fmla="*/ 617 h 887"/>
                <a:gd name="T70" fmla="*/ 256 w 458"/>
                <a:gd name="T71" fmla="*/ 485 h 887"/>
                <a:gd name="T72" fmla="*/ 257 w 458"/>
                <a:gd name="T73" fmla="*/ 436 h 887"/>
                <a:gd name="T74" fmla="*/ 286 w 458"/>
                <a:gd name="T75" fmla="*/ 362 h 887"/>
                <a:gd name="T76" fmla="*/ 291 w 458"/>
                <a:gd name="T77" fmla="*/ 360 h 887"/>
                <a:gd name="T78" fmla="*/ 355 w 458"/>
                <a:gd name="T79" fmla="*/ 450 h 887"/>
                <a:gd name="T80" fmla="*/ 362 w 458"/>
                <a:gd name="T81" fmla="*/ 477 h 887"/>
                <a:gd name="T82" fmla="*/ 342 w 458"/>
                <a:gd name="T83" fmla="*/ 497 h 887"/>
                <a:gd name="T84" fmla="*/ 365 w 458"/>
                <a:gd name="T85" fmla="*/ 532 h 887"/>
                <a:gd name="T86" fmla="*/ 401 w 458"/>
                <a:gd name="T87" fmla="*/ 463 h 887"/>
                <a:gd name="T88" fmla="*/ 310 w 458"/>
                <a:gd name="T89" fmla="*/ 294 h 887"/>
                <a:gd name="T90" fmla="*/ 308 w 458"/>
                <a:gd name="T91" fmla="*/ 252 h 887"/>
                <a:gd name="T92" fmla="*/ 306 w 458"/>
                <a:gd name="T93" fmla="*/ 179 h 887"/>
                <a:gd name="T94" fmla="*/ 296 w 458"/>
                <a:gd name="T95" fmla="*/ 128 h 887"/>
                <a:gd name="T96" fmla="*/ 347 w 458"/>
                <a:gd name="T97" fmla="*/ 88 h 887"/>
                <a:gd name="T98" fmla="*/ 335 w 458"/>
                <a:gd name="T99" fmla="*/ 41 h 887"/>
                <a:gd name="T100" fmla="*/ 257 w 458"/>
                <a:gd name="T101" fmla="*/ 1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" h="887">
                  <a:moveTo>
                    <a:pt x="257" y="15"/>
                  </a:moveTo>
                  <a:cubicBezTo>
                    <a:pt x="257" y="15"/>
                    <a:pt x="229" y="36"/>
                    <a:pt x="213" y="63"/>
                  </a:cubicBezTo>
                  <a:cubicBezTo>
                    <a:pt x="198" y="90"/>
                    <a:pt x="200" y="98"/>
                    <a:pt x="190" y="110"/>
                  </a:cubicBezTo>
                  <a:cubicBezTo>
                    <a:pt x="180" y="122"/>
                    <a:pt x="159" y="142"/>
                    <a:pt x="147" y="188"/>
                  </a:cubicBezTo>
                  <a:cubicBezTo>
                    <a:pt x="147" y="188"/>
                    <a:pt x="137" y="304"/>
                    <a:pt x="132" y="318"/>
                  </a:cubicBezTo>
                  <a:cubicBezTo>
                    <a:pt x="127" y="331"/>
                    <a:pt x="122" y="336"/>
                    <a:pt x="132" y="357"/>
                  </a:cubicBezTo>
                  <a:cubicBezTo>
                    <a:pt x="142" y="377"/>
                    <a:pt x="136" y="377"/>
                    <a:pt x="124" y="389"/>
                  </a:cubicBezTo>
                  <a:cubicBezTo>
                    <a:pt x="112" y="401"/>
                    <a:pt x="100" y="426"/>
                    <a:pt x="136" y="483"/>
                  </a:cubicBezTo>
                  <a:cubicBezTo>
                    <a:pt x="136" y="483"/>
                    <a:pt x="124" y="600"/>
                    <a:pt x="132" y="620"/>
                  </a:cubicBezTo>
                  <a:cubicBezTo>
                    <a:pt x="132" y="620"/>
                    <a:pt x="85" y="651"/>
                    <a:pt x="71" y="673"/>
                  </a:cubicBezTo>
                  <a:cubicBezTo>
                    <a:pt x="58" y="695"/>
                    <a:pt x="55" y="727"/>
                    <a:pt x="46" y="755"/>
                  </a:cubicBezTo>
                  <a:cubicBezTo>
                    <a:pt x="38" y="784"/>
                    <a:pt x="43" y="760"/>
                    <a:pt x="43" y="760"/>
                  </a:cubicBezTo>
                  <a:cubicBezTo>
                    <a:pt x="43" y="760"/>
                    <a:pt x="38" y="782"/>
                    <a:pt x="26" y="789"/>
                  </a:cubicBezTo>
                  <a:cubicBezTo>
                    <a:pt x="14" y="796"/>
                    <a:pt x="0" y="821"/>
                    <a:pt x="31" y="830"/>
                  </a:cubicBezTo>
                  <a:cubicBezTo>
                    <a:pt x="31" y="830"/>
                    <a:pt x="60" y="837"/>
                    <a:pt x="73" y="855"/>
                  </a:cubicBezTo>
                  <a:cubicBezTo>
                    <a:pt x="87" y="874"/>
                    <a:pt x="109" y="887"/>
                    <a:pt x="125" y="880"/>
                  </a:cubicBezTo>
                  <a:cubicBezTo>
                    <a:pt x="142" y="874"/>
                    <a:pt x="161" y="853"/>
                    <a:pt x="141" y="852"/>
                  </a:cubicBezTo>
                  <a:cubicBezTo>
                    <a:pt x="141" y="852"/>
                    <a:pt x="112" y="843"/>
                    <a:pt x="102" y="828"/>
                  </a:cubicBezTo>
                  <a:cubicBezTo>
                    <a:pt x="92" y="813"/>
                    <a:pt x="61" y="789"/>
                    <a:pt x="80" y="774"/>
                  </a:cubicBezTo>
                  <a:cubicBezTo>
                    <a:pt x="98" y="759"/>
                    <a:pt x="139" y="708"/>
                    <a:pt x="164" y="683"/>
                  </a:cubicBezTo>
                  <a:cubicBezTo>
                    <a:pt x="190" y="657"/>
                    <a:pt x="200" y="646"/>
                    <a:pt x="200" y="617"/>
                  </a:cubicBezTo>
                  <a:cubicBezTo>
                    <a:pt x="200" y="617"/>
                    <a:pt x="207" y="575"/>
                    <a:pt x="225" y="583"/>
                  </a:cubicBezTo>
                  <a:cubicBezTo>
                    <a:pt x="225" y="583"/>
                    <a:pt x="254" y="620"/>
                    <a:pt x="264" y="630"/>
                  </a:cubicBezTo>
                  <a:cubicBezTo>
                    <a:pt x="264" y="630"/>
                    <a:pt x="262" y="720"/>
                    <a:pt x="272" y="745"/>
                  </a:cubicBezTo>
                  <a:cubicBezTo>
                    <a:pt x="283" y="771"/>
                    <a:pt x="306" y="798"/>
                    <a:pt x="311" y="823"/>
                  </a:cubicBezTo>
                  <a:cubicBezTo>
                    <a:pt x="316" y="848"/>
                    <a:pt x="300" y="872"/>
                    <a:pt x="337" y="870"/>
                  </a:cubicBezTo>
                  <a:cubicBezTo>
                    <a:pt x="374" y="869"/>
                    <a:pt x="369" y="865"/>
                    <a:pt x="394" y="867"/>
                  </a:cubicBezTo>
                  <a:cubicBezTo>
                    <a:pt x="420" y="869"/>
                    <a:pt x="433" y="872"/>
                    <a:pt x="441" y="869"/>
                  </a:cubicBezTo>
                  <a:cubicBezTo>
                    <a:pt x="450" y="865"/>
                    <a:pt x="458" y="848"/>
                    <a:pt x="448" y="845"/>
                  </a:cubicBezTo>
                  <a:cubicBezTo>
                    <a:pt x="438" y="842"/>
                    <a:pt x="426" y="835"/>
                    <a:pt x="416" y="835"/>
                  </a:cubicBezTo>
                  <a:cubicBezTo>
                    <a:pt x="406" y="835"/>
                    <a:pt x="387" y="830"/>
                    <a:pt x="379" y="826"/>
                  </a:cubicBezTo>
                  <a:cubicBezTo>
                    <a:pt x="371" y="823"/>
                    <a:pt x="357" y="821"/>
                    <a:pt x="354" y="813"/>
                  </a:cubicBezTo>
                  <a:cubicBezTo>
                    <a:pt x="350" y="804"/>
                    <a:pt x="333" y="679"/>
                    <a:pt x="328" y="659"/>
                  </a:cubicBezTo>
                  <a:cubicBezTo>
                    <a:pt x="323" y="639"/>
                    <a:pt x="328" y="654"/>
                    <a:pt x="328" y="654"/>
                  </a:cubicBezTo>
                  <a:cubicBezTo>
                    <a:pt x="328" y="654"/>
                    <a:pt x="333" y="639"/>
                    <a:pt x="320" y="617"/>
                  </a:cubicBezTo>
                  <a:cubicBezTo>
                    <a:pt x="306" y="595"/>
                    <a:pt x="300" y="546"/>
                    <a:pt x="256" y="485"/>
                  </a:cubicBezTo>
                  <a:cubicBezTo>
                    <a:pt x="256" y="485"/>
                    <a:pt x="242" y="466"/>
                    <a:pt x="257" y="436"/>
                  </a:cubicBezTo>
                  <a:cubicBezTo>
                    <a:pt x="272" y="406"/>
                    <a:pt x="284" y="380"/>
                    <a:pt x="286" y="362"/>
                  </a:cubicBezTo>
                  <a:cubicBezTo>
                    <a:pt x="288" y="343"/>
                    <a:pt x="291" y="360"/>
                    <a:pt x="291" y="360"/>
                  </a:cubicBezTo>
                  <a:cubicBezTo>
                    <a:pt x="291" y="360"/>
                    <a:pt x="350" y="414"/>
                    <a:pt x="355" y="450"/>
                  </a:cubicBezTo>
                  <a:cubicBezTo>
                    <a:pt x="355" y="450"/>
                    <a:pt x="365" y="465"/>
                    <a:pt x="362" y="477"/>
                  </a:cubicBezTo>
                  <a:cubicBezTo>
                    <a:pt x="359" y="488"/>
                    <a:pt x="342" y="507"/>
                    <a:pt x="342" y="497"/>
                  </a:cubicBezTo>
                  <a:cubicBezTo>
                    <a:pt x="342" y="497"/>
                    <a:pt x="333" y="536"/>
                    <a:pt x="365" y="532"/>
                  </a:cubicBezTo>
                  <a:cubicBezTo>
                    <a:pt x="398" y="529"/>
                    <a:pt x="413" y="497"/>
                    <a:pt x="401" y="463"/>
                  </a:cubicBezTo>
                  <a:cubicBezTo>
                    <a:pt x="389" y="429"/>
                    <a:pt x="315" y="314"/>
                    <a:pt x="310" y="294"/>
                  </a:cubicBezTo>
                  <a:cubicBezTo>
                    <a:pt x="305" y="274"/>
                    <a:pt x="300" y="265"/>
                    <a:pt x="308" y="252"/>
                  </a:cubicBezTo>
                  <a:cubicBezTo>
                    <a:pt x="316" y="238"/>
                    <a:pt x="318" y="199"/>
                    <a:pt x="306" y="179"/>
                  </a:cubicBezTo>
                  <a:cubicBezTo>
                    <a:pt x="294" y="159"/>
                    <a:pt x="281" y="135"/>
                    <a:pt x="296" y="128"/>
                  </a:cubicBezTo>
                  <a:cubicBezTo>
                    <a:pt x="296" y="128"/>
                    <a:pt x="371" y="147"/>
                    <a:pt x="347" y="88"/>
                  </a:cubicBezTo>
                  <a:cubicBezTo>
                    <a:pt x="347" y="88"/>
                    <a:pt x="364" y="59"/>
                    <a:pt x="335" y="41"/>
                  </a:cubicBezTo>
                  <a:cubicBezTo>
                    <a:pt x="335" y="41"/>
                    <a:pt x="303" y="0"/>
                    <a:pt x="257" y="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reflection stA="49000" endPos="20000" dir="5400000" sy="-100000" algn="bl" rotWithShape="0"/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śľïḓe"/>
            <p:cNvSpPr>
              <a:spLocks/>
            </p:cNvSpPr>
            <p:nvPr/>
          </p:nvSpPr>
          <p:spPr bwMode="auto">
            <a:xfrm>
              <a:off x="7673751" y="1936382"/>
              <a:ext cx="1013176" cy="1828995"/>
            </a:xfrm>
            <a:custGeom>
              <a:avLst/>
              <a:gdLst>
                <a:gd name="T0" fmla="*/ 97 w 540"/>
                <a:gd name="T1" fmla="*/ 933 h 973"/>
                <a:gd name="T2" fmla="*/ 130 w 540"/>
                <a:gd name="T3" fmla="*/ 962 h 973"/>
                <a:gd name="T4" fmla="*/ 101 w 540"/>
                <a:gd name="T5" fmla="*/ 966 h 973"/>
                <a:gd name="T6" fmla="*/ 31 w 540"/>
                <a:gd name="T7" fmla="*/ 932 h 973"/>
                <a:gd name="T8" fmla="*/ 28 w 540"/>
                <a:gd name="T9" fmla="*/ 872 h 973"/>
                <a:gd name="T10" fmla="*/ 82 w 540"/>
                <a:gd name="T11" fmla="*/ 785 h 973"/>
                <a:gd name="T12" fmla="*/ 165 w 540"/>
                <a:gd name="T13" fmla="*/ 688 h 973"/>
                <a:gd name="T14" fmla="*/ 179 w 540"/>
                <a:gd name="T15" fmla="*/ 599 h 973"/>
                <a:gd name="T16" fmla="*/ 156 w 540"/>
                <a:gd name="T17" fmla="*/ 588 h 973"/>
                <a:gd name="T18" fmla="*/ 151 w 540"/>
                <a:gd name="T19" fmla="*/ 513 h 973"/>
                <a:gd name="T20" fmla="*/ 158 w 540"/>
                <a:gd name="T21" fmla="*/ 395 h 973"/>
                <a:gd name="T22" fmla="*/ 172 w 540"/>
                <a:gd name="T23" fmla="*/ 286 h 973"/>
                <a:gd name="T24" fmla="*/ 219 w 540"/>
                <a:gd name="T25" fmla="*/ 157 h 973"/>
                <a:gd name="T26" fmla="*/ 209 w 540"/>
                <a:gd name="T27" fmla="*/ 141 h 973"/>
                <a:gd name="T28" fmla="*/ 212 w 540"/>
                <a:gd name="T29" fmla="*/ 77 h 973"/>
                <a:gd name="T30" fmla="*/ 260 w 540"/>
                <a:gd name="T31" fmla="*/ 11 h 973"/>
                <a:gd name="T32" fmla="*/ 327 w 540"/>
                <a:gd name="T33" fmla="*/ 38 h 973"/>
                <a:gd name="T34" fmla="*/ 335 w 540"/>
                <a:gd name="T35" fmla="*/ 79 h 973"/>
                <a:gd name="T36" fmla="*/ 334 w 540"/>
                <a:gd name="T37" fmla="*/ 120 h 973"/>
                <a:gd name="T38" fmla="*/ 327 w 540"/>
                <a:gd name="T39" fmla="*/ 144 h 973"/>
                <a:gd name="T40" fmla="*/ 297 w 540"/>
                <a:gd name="T41" fmla="*/ 161 h 973"/>
                <a:gd name="T42" fmla="*/ 336 w 540"/>
                <a:gd name="T43" fmla="*/ 244 h 973"/>
                <a:gd name="T44" fmla="*/ 338 w 540"/>
                <a:gd name="T45" fmla="*/ 348 h 973"/>
                <a:gd name="T46" fmla="*/ 417 w 540"/>
                <a:gd name="T47" fmla="*/ 442 h 973"/>
                <a:gd name="T48" fmla="*/ 445 w 540"/>
                <a:gd name="T49" fmla="*/ 488 h 973"/>
                <a:gd name="T50" fmla="*/ 415 w 540"/>
                <a:gd name="T51" fmla="*/ 524 h 973"/>
                <a:gd name="T52" fmla="*/ 413 w 540"/>
                <a:gd name="T53" fmla="*/ 514 h 973"/>
                <a:gd name="T54" fmla="*/ 406 w 540"/>
                <a:gd name="T55" fmla="*/ 498 h 973"/>
                <a:gd name="T56" fmla="*/ 373 w 540"/>
                <a:gd name="T57" fmla="*/ 449 h 973"/>
                <a:gd name="T58" fmla="*/ 324 w 540"/>
                <a:gd name="T59" fmla="*/ 468 h 973"/>
                <a:gd name="T60" fmla="*/ 386 w 540"/>
                <a:gd name="T61" fmla="*/ 630 h 973"/>
                <a:gd name="T62" fmla="*/ 410 w 540"/>
                <a:gd name="T63" fmla="*/ 716 h 973"/>
                <a:gd name="T64" fmla="*/ 443 w 540"/>
                <a:gd name="T65" fmla="*/ 903 h 973"/>
                <a:gd name="T66" fmla="*/ 526 w 540"/>
                <a:gd name="T67" fmla="*/ 920 h 973"/>
                <a:gd name="T68" fmla="*/ 535 w 540"/>
                <a:gd name="T69" fmla="*/ 936 h 973"/>
                <a:gd name="T70" fmla="*/ 516 w 540"/>
                <a:gd name="T71" fmla="*/ 950 h 973"/>
                <a:gd name="T72" fmla="*/ 465 w 540"/>
                <a:gd name="T73" fmla="*/ 962 h 973"/>
                <a:gd name="T74" fmla="*/ 382 w 540"/>
                <a:gd name="T75" fmla="*/ 957 h 973"/>
                <a:gd name="T76" fmla="*/ 351 w 540"/>
                <a:gd name="T77" fmla="*/ 843 h 973"/>
                <a:gd name="T78" fmla="*/ 334 w 540"/>
                <a:gd name="T79" fmla="*/ 702 h 973"/>
                <a:gd name="T80" fmla="*/ 276 w 540"/>
                <a:gd name="T81" fmla="*/ 635 h 973"/>
                <a:gd name="T82" fmla="*/ 220 w 540"/>
                <a:gd name="T83" fmla="*/ 739 h 973"/>
                <a:gd name="T84" fmla="*/ 88 w 540"/>
                <a:gd name="T85" fmla="*/ 88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0" h="973">
                  <a:moveTo>
                    <a:pt x="88" y="880"/>
                  </a:moveTo>
                  <a:cubicBezTo>
                    <a:pt x="88" y="880"/>
                    <a:pt x="86" y="920"/>
                    <a:pt x="97" y="933"/>
                  </a:cubicBezTo>
                  <a:cubicBezTo>
                    <a:pt x="97" y="933"/>
                    <a:pt x="104" y="940"/>
                    <a:pt x="117" y="946"/>
                  </a:cubicBezTo>
                  <a:cubicBezTo>
                    <a:pt x="129" y="953"/>
                    <a:pt x="131" y="955"/>
                    <a:pt x="130" y="962"/>
                  </a:cubicBezTo>
                  <a:cubicBezTo>
                    <a:pt x="129" y="968"/>
                    <a:pt x="129" y="973"/>
                    <a:pt x="122" y="971"/>
                  </a:cubicBezTo>
                  <a:cubicBezTo>
                    <a:pt x="114" y="969"/>
                    <a:pt x="101" y="966"/>
                    <a:pt x="101" y="966"/>
                  </a:cubicBezTo>
                  <a:cubicBezTo>
                    <a:pt x="101" y="966"/>
                    <a:pt x="76" y="960"/>
                    <a:pt x="65" y="946"/>
                  </a:cubicBezTo>
                  <a:cubicBezTo>
                    <a:pt x="55" y="932"/>
                    <a:pt x="41" y="936"/>
                    <a:pt x="31" y="932"/>
                  </a:cubicBezTo>
                  <a:cubicBezTo>
                    <a:pt x="20" y="928"/>
                    <a:pt x="0" y="913"/>
                    <a:pt x="6" y="898"/>
                  </a:cubicBezTo>
                  <a:cubicBezTo>
                    <a:pt x="13" y="884"/>
                    <a:pt x="23" y="878"/>
                    <a:pt x="28" y="872"/>
                  </a:cubicBezTo>
                  <a:cubicBezTo>
                    <a:pt x="33" y="866"/>
                    <a:pt x="58" y="838"/>
                    <a:pt x="69" y="820"/>
                  </a:cubicBezTo>
                  <a:cubicBezTo>
                    <a:pt x="79" y="801"/>
                    <a:pt x="78" y="803"/>
                    <a:pt x="82" y="785"/>
                  </a:cubicBezTo>
                  <a:cubicBezTo>
                    <a:pt x="86" y="767"/>
                    <a:pt x="94" y="746"/>
                    <a:pt x="110" y="731"/>
                  </a:cubicBezTo>
                  <a:cubicBezTo>
                    <a:pt x="127" y="716"/>
                    <a:pt x="161" y="693"/>
                    <a:pt x="165" y="688"/>
                  </a:cubicBezTo>
                  <a:cubicBezTo>
                    <a:pt x="168" y="684"/>
                    <a:pt x="166" y="678"/>
                    <a:pt x="169" y="662"/>
                  </a:cubicBezTo>
                  <a:cubicBezTo>
                    <a:pt x="171" y="647"/>
                    <a:pt x="174" y="606"/>
                    <a:pt x="179" y="599"/>
                  </a:cubicBezTo>
                  <a:cubicBezTo>
                    <a:pt x="179" y="599"/>
                    <a:pt x="163" y="598"/>
                    <a:pt x="165" y="592"/>
                  </a:cubicBezTo>
                  <a:cubicBezTo>
                    <a:pt x="165" y="592"/>
                    <a:pt x="156" y="593"/>
                    <a:pt x="156" y="588"/>
                  </a:cubicBezTo>
                  <a:cubicBezTo>
                    <a:pt x="156" y="588"/>
                    <a:pt x="145" y="593"/>
                    <a:pt x="144" y="578"/>
                  </a:cubicBezTo>
                  <a:cubicBezTo>
                    <a:pt x="143" y="563"/>
                    <a:pt x="144" y="530"/>
                    <a:pt x="151" y="513"/>
                  </a:cubicBezTo>
                  <a:cubicBezTo>
                    <a:pt x="157" y="495"/>
                    <a:pt x="158" y="500"/>
                    <a:pt x="159" y="479"/>
                  </a:cubicBezTo>
                  <a:cubicBezTo>
                    <a:pt x="160" y="459"/>
                    <a:pt x="156" y="416"/>
                    <a:pt x="158" y="395"/>
                  </a:cubicBezTo>
                  <a:cubicBezTo>
                    <a:pt x="161" y="375"/>
                    <a:pt x="163" y="370"/>
                    <a:pt x="168" y="350"/>
                  </a:cubicBezTo>
                  <a:cubicBezTo>
                    <a:pt x="172" y="331"/>
                    <a:pt x="170" y="310"/>
                    <a:pt x="172" y="286"/>
                  </a:cubicBezTo>
                  <a:cubicBezTo>
                    <a:pt x="173" y="263"/>
                    <a:pt x="159" y="211"/>
                    <a:pt x="184" y="186"/>
                  </a:cubicBezTo>
                  <a:cubicBezTo>
                    <a:pt x="209" y="161"/>
                    <a:pt x="215" y="164"/>
                    <a:pt x="219" y="157"/>
                  </a:cubicBezTo>
                  <a:cubicBezTo>
                    <a:pt x="222" y="150"/>
                    <a:pt x="224" y="145"/>
                    <a:pt x="224" y="145"/>
                  </a:cubicBezTo>
                  <a:cubicBezTo>
                    <a:pt x="224" y="145"/>
                    <a:pt x="217" y="154"/>
                    <a:pt x="209" y="141"/>
                  </a:cubicBezTo>
                  <a:cubicBezTo>
                    <a:pt x="201" y="128"/>
                    <a:pt x="191" y="121"/>
                    <a:pt x="200" y="111"/>
                  </a:cubicBezTo>
                  <a:cubicBezTo>
                    <a:pt x="209" y="102"/>
                    <a:pt x="213" y="95"/>
                    <a:pt x="212" y="77"/>
                  </a:cubicBezTo>
                  <a:cubicBezTo>
                    <a:pt x="211" y="59"/>
                    <a:pt x="207" y="38"/>
                    <a:pt x="222" y="27"/>
                  </a:cubicBezTo>
                  <a:cubicBezTo>
                    <a:pt x="236" y="16"/>
                    <a:pt x="242" y="13"/>
                    <a:pt x="260" y="11"/>
                  </a:cubicBezTo>
                  <a:cubicBezTo>
                    <a:pt x="279" y="9"/>
                    <a:pt x="294" y="0"/>
                    <a:pt x="307" y="7"/>
                  </a:cubicBezTo>
                  <a:cubicBezTo>
                    <a:pt x="320" y="14"/>
                    <a:pt x="334" y="16"/>
                    <a:pt x="327" y="38"/>
                  </a:cubicBezTo>
                  <a:cubicBezTo>
                    <a:pt x="327" y="38"/>
                    <a:pt x="341" y="55"/>
                    <a:pt x="335" y="73"/>
                  </a:cubicBezTo>
                  <a:cubicBezTo>
                    <a:pt x="335" y="73"/>
                    <a:pt x="333" y="75"/>
                    <a:pt x="335" y="79"/>
                  </a:cubicBezTo>
                  <a:cubicBezTo>
                    <a:pt x="335" y="79"/>
                    <a:pt x="350" y="100"/>
                    <a:pt x="340" y="104"/>
                  </a:cubicBezTo>
                  <a:cubicBezTo>
                    <a:pt x="340" y="104"/>
                    <a:pt x="340" y="118"/>
                    <a:pt x="334" y="120"/>
                  </a:cubicBezTo>
                  <a:cubicBezTo>
                    <a:pt x="334" y="120"/>
                    <a:pt x="338" y="123"/>
                    <a:pt x="331" y="129"/>
                  </a:cubicBezTo>
                  <a:cubicBezTo>
                    <a:pt x="331" y="129"/>
                    <a:pt x="329" y="137"/>
                    <a:pt x="327" y="144"/>
                  </a:cubicBezTo>
                  <a:cubicBezTo>
                    <a:pt x="326" y="151"/>
                    <a:pt x="329" y="156"/>
                    <a:pt x="320" y="157"/>
                  </a:cubicBezTo>
                  <a:cubicBezTo>
                    <a:pt x="312" y="159"/>
                    <a:pt x="302" y="164"/>
                    <a:pt x="297" y="161"/>
                  </a:cubicBezTo>
                  <a:cubicBezTo>
                    <a:pt x="297" y="161"/>
                    <a:pt x="286" y="172"/>
                    <a:pt x="292" y="183"/>
                  </a:cubicBezTo>
                  <a:cubicBezTo>
                    <a:pt x="298" y="194"/>
                    <a:pt x="328" y="215"/>
                    <a:pt x="336" y="244"/>
                  </a:cubicBezTo>
                  <a:cubicBezTo>
                    <a:pt x="344" y="273"/>
                    <a:pt x="346" y="280"/>
                    <a:pt x="338" y="292"/>
                  </a:cubicBezTo>
                  <a:cubicBezTo>
                    <a:pt x="338" y="292"/>
                    <a:pt x="336" y="341"/>
                    <a:pt x="338" y="348"/>
                  </a:cubicBezTo>
                  <a:cubicBezTo>
                    <a:pt x="339" y="354"/>
                    <a:pt x="363" y="391"/>
                    <a:pt x="381" y="407"/>
                  </a:cubicBezTo>
                  <a:cubicBezTo>
                    <a:pt x="400" y="423"/>
                    <a:pt x="403" y="433"/>
                    <a:pt x="417" y="442"/>
                  </a:cubicBezTo>
                  <a:cubicBezTo>
                    <a:pt x="430" y="451"/>
                    <a:pt x="437" y="458"/>
                    <a:pt x="442" y="465"/>
                  </a:cubicBezTo>
                  <a:cubicBezTo>
                    <a:pt x="447" y="472"/>
                    <a:pt x="447" y="473"/>
                    <a:pt x="445" y="488"/>
                  </a:cubicBezTo>
                  <a:cubicBezTo>
                    <a:pt x="444" y="502"/>
                    <a:pt x="441" y="505"/>
                    <a:pt x="435" y="513"/>
                  </a:cubicBezTo>
                  <a:cubicBezTo>
                    <a:pt x="428" y="521"/>
                    <a:pt x="425" y="524"/>
                    <a:pt x="415" y="524"/>
                  </a:cubicBezTo>
                  <a:cubicBezTo>
                    <a:pt x="415" y="524"/>
                    <a:pt x="408" y="518"/>
                    <a:pt x="415" y="514"/>
                  </a:cubicBezTo>
                  <a:cubicBezTo>
                    <a:pt x="422" y="511"/>
                    <a:pt x="413" y="514"/>
                    <a:pt x="413" y="514"/>
                  </a:cubicBezTo>
                  <a:cubicBezTo>
                    <a:pt x="413" y="514"/>
                    <a:pt x="390" y="520"/>
                    <a:pt x="404" y="507"/>
                  </a:cubicBezTo>
                  <a:cubicBezTo>
                    <a:pt x="404" y="507"/>
                    <a:pt x="408" y="505"/>
                    <a:pt x="406" y="498"/>
                  </a:cubicBezTo>
                  <a:cubicBezTo>
                    <a:pt x="404" y="490"/>
                    <a:pt x="390" y="480"/>
                    <a:pt x="391" y="470"/>
                  </a:cubicBezTo>
                  <a:cubicBezTo>
                    <a:pt x="392" y="459"/>
                    <a:pt x="382" y="454"/>
                    <a:pt x="373" y="449"/>
                  </a:cubicBezTo>
                  <a:cubicBezTo>
                    <a:pt x="364" y="444"/>
                    <a:pt x="340" y="425"/>
                    <a:pt x="336" y="420"/>
                  </a:cubicBezTo>
                  <a:cubicBezTo>
                    <a:pt x="336" y="420"/>
                    <a:pt x="329" y="454"/>
                    <a:pt x="324" y="468"/>
                  </a:cubicBezTo>
                  <a:cubicBezTo>
                    <a:pt x="324" y="468"/>
                    <a:pt x="347" y="500"/>
                    <a:pt x="354" y="519"/>
                  </a:cubicBezTo>
                  <a:cubicBezTo>
                    <a:pt x="362" y="538"/>
                    <a:pt x="381" y="612"/>
                    <a:pt x="386" y="630"/>
                  </a:cubicBezTo>
                  <a:cubicBezTo>
                    <a:pt x="392" y="647"/>
                    <a:pt x="394" y="650"/>
                    <a:pt x="402" y="667"/>
                  </a:cubicBezTo>
                  <a:cubicBezTo>
                    <a:pt x="411" y="684"/>
                    <a:pt x="412" y="699"/>
                    <a:pt x="410" y="716"/>
                  </a:cubicBezTo>
                  <a:cubicBezTo>
                    <a:pt x="408" y="732"/>
                    <a:pt x="418" y="786"/>
                    <a:pt x="416" y="828"/>
                  </a:cubicBezTo>
                  <a:cubicBezTo>
                    <a:pt x="414" y="870"/>
                    <a:pt x="426" y="889"/>
                    <a:pt x="443" y="903"/>
                  </a:cubicBezTo>
                  <a:cubicBezTo>
                    <a:pt x="460" y="916"/>
                    <a:pt x="478" y="922"/>
                    <a:pt x="499" y="922"/>
                  </a:cubicBezTo>
                  <a:cubicBezTo>
                    <a:pt x="519" y="922"/>
                    <a:pt x="519" y="921"/>
                    <a:pt x="526" y="920"/>
                  </a:cubicBezTo>
                  <a:cubicBezTo>
                    <a:pt x="532" y="920"/>
                    <a:pt x="538" y="915"/>
                    <a:pt x="536" y="925"/>
                  </a:cubicBezTo>
                  <a:cubicBezTo>
                    <a:pt x="536" y="925"/>
                    <a:pt x="540" y="932"/>
                    <a:pt x="535" y="936"/>
                  </a:cubicBezTo>
                  <a:cubicBezTo>
                    <a:pt x="535" y="936"/>
                    <a:pt x="535" y="943"/>
                    <a:pt x="527" y="943"/>
                  </a:cubicBezTo>
                  <a:cubicBezTo>
                    <a:pt x="527" y="943"/>
                    <a:pt x="523" y="950"/>
                    <a:pt x="516" y="950"/>
                  </a:cubicBezTo>
                  <a:cubicBezTo>
                    <a:pt x="516" y="950"/>
                    <a:pt x="513" y="955"/>
                    <a:pt x="502" y="955"/>
                  </a:cubicBezTo>
                  <a:cubicBezTo>
                    <a:pt x="492" y="956"/>
                    <a:pt x="479" y="961"/>
                    <a:pt x="465" y="962"/>
                  </a:cubicBezTo>
                  <a:cubicBezTo>
                    <a:pt x="450" y="962"/>
                    <a:pt x="443" y="963"/>
                    <a:pt x="425" y="966"/>
                  </a:cubicBezTo>
                  <a:cubicBezTo>
                    <a:pt x="407" y="968"/>
                    <a:pt x="383" y="973"/>
                    <a:pt x="382" y="957"/>
                  </a:cubicBezTo>
                  <a:cubicBezTo>
                    <a:pt x="381" y="942"/>
                    <a:pt x="378" y="909"/>
                    <a:pt x="373" y="889"/>
                  </a:cubicBezTo>
                  <a:cubicBezTo>
                    <a:pt x="368" y="869"/>
                    <a:pt x="358" y="862"/>
                    <a:pt x="351" y="843"/>
                  </a:cubicBezTo>
                  <a:cubicBezTo>
                    <a:pt x="343" y="823"/>
                    <a:pt x="319" y="781"/>
                    <a:pt x="328" y="747"/>
                  </a:cubicBezTo>
                  <a:cubicBezTo>
                    <a:pt x="337" y="713"/>
                    <a:pt x="340" y="714"/>
                    <a:pt x="334" y="702"/>
                  </a:cubicBezTo>
                  <a:cubicBezTo>
                    <a:pt x="328" y="691"/>
                    <a:pt x="285" y="649"/>
                    <a:pt x="277" y="637"/>
                  </a:cubicBezTo>
                  <a:cubicBezTo>
                    <a:pt x="277" y="636"/>
                    <a:pt x="276" y="635"/>
                    <a:pt x="276" y="635"/>
                  </a:cubicBezTo>
                  <a:cubicBezTo>
                    <a:pt x="274" y="627"/>
                    <a:pt x="247" y="691"/>
                    <a:pt x="240" y="698"/>
                  </a:cubicBezTo>
                  <a:cubicBezTo>
                    <a:pt x="240" y="698"/>
                    <a:pt x="242" y="725"/>
                    <a:pt x="220" y="739"/>
                  </a:cubicBezTo>
                  <a:cubicBezTo>
                    <a:pt x="199" y="754"/>
                    <a:pt x="183" y="773"/>
                    <a:pt x="173" y="785"/>
                  </a:cubicBezTo>
                  <a:cubicBezTo>
                    <a:pt x="163" y="797"/>
                    <a:pt x="96" y="873"/>
                    <a:pt x="88" y="8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reflection stA="49000" endPos="20000" dir="5400000" sy="-100000" algn="bl" rotWithShape="0"/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ľiḑe"/>
            <p:cNvSpPr>
              <a:spLocks/>
            </p:cNvSpPr>
            <p:nvPr/>
          </p:nvSpPr>
          <p:spPr bwMode="auto">
            <a:xfrm>
              <a:off x="9732789" y="1880765"/>
              <a:ext cx="1013061" cy="1858140"/>
            </a:xfrm>
            <a:custGeom>
              <a:avLst/>
              <a:gdLst>
                <a:gd name="T0" fmla="*/ 68 w 479"/>
                <a:gd name="T1" fmla="*/ 742 h 878"/>
                <a:gd name="T2" fmla="*/ 31 w 479"/>
                <a:gd name="T3" fmla="*/ 813 h 878"/>
                <a:gd name="T4" fmla="*/ 28 w 479"/>
                <a:gd name="T5" fmla="*/ 847 h 878"/>
                <a:gd name="T6" fmla="*/ 125 w 479"/>
                <a:gd name="T7" fmla="*/ 869 h 878"/>
                <a:gd name="T8" fmla="*/ 133 w 479"/>
                <a:gd name="T9" fmla="*/ 842 h 878"/>
                <a:gd name="T10" fmla="*/ 113 w 479"/>
                <a:gd name="T11" fmla="*/ 802 h 878"/>
                <a:gd name="T12" fmla="*/ 167 w 479"/>
                <a:gd name="T13" fmla="*/ 699 h 878"/>
                <a:gd name="T14" fmla="*/ 234 w 479"/>
                <a:gd name="T15" fmla="*/ 624 h 878"/>
                <a:gd name="T16" fmla="*/ 301 w 479"/>
                <a:gd name="T17" fmla="*/ 777 h 878"/>
                <a:gd name="T18" fmla="*/ 325 w 479"/>
                <a:gd name="T19" fmla="*/ 819 h 878"/>
                <a:gd name="T20" fmla="*/ 373 w 479"/>
                <a:gd name="T21" fmla="*/ 877 h 878"/>
                <a:gd name="T22" fmla="*/ 462 w 479"/>
                <a:gd name="T23" fmla="*/ 846 h 878"/>
                <a:gd name="T24" fmla="*/ 417 w 479"/>
                <a:gd name="T25" fmla="*/ 834 h 878"/>
                <a:gd name="T26" fmla="*/ 373 w 479"/>
                <a:gd name="T27" fmla="*/ 771 h 878"/>
                <a:gd name="T28" fmla="*/ 341 w 479"/>
                <a:gd name="T29" fmla="*/ 707 h 878"/>
                <a:gd name="T30" fmla="*/ 328 w 479"/>
                <a:gd name="T31" fmla="*/ 648 h 878"/>
                <a:gd name="T32" fmla="*/ 319 w 479"/>
                <a:gd name="T33" fmla="*/ 556 h 878"/>
                <a:gd name="T34" fmla="*/ 317 w 479"/>
                <a:gd name="T35" fmla="*/ 498 h 878"/>
                <a:gd name="T36" fmla="*/ 354 w 479"/>
                <a:gd name="T37" fmla="*/ 478 h 878"/>
                <a:gd name="T38" fmla="*/ 372 w 479"/>
                <a:gd name="T39" fmla="*/ 395 h 878"/>
                <a:gd name="T40" fmla="*/ 385 w 479"/>
                <a:gd name="T41" fmla="*/ 408 h 878"/>
                <a:gd name="T42" fmla="*/ 397 w 479"/>
                <a:gd name="T43" fmla="*/ 400 h 878"/>
                <a:gd name="T44" fmla="*/ 390 w 479"/>
                <a:gd name="T45" fmla="*/ 372 h 878"/>
                <a:gd name="T46" fmla="*/ 330 w 479"/>
                <a:gd name="T47" fmla="*/ 330 h 878"/>
                <a:gd name="T48" fmla="*/ 307 w 479"/>
                <a:gd name="T49" fmla="*/ 251 h 878"/>
                <a:gd name="T50" fmla="*/ 273 w 479"/>
                <a:gd name="T51" fmla="*/ 172 h 878"/>
                <a:gd name="T52" fmla="*/ 273 w 479"/>
                <a:gd name="T53" fmla="*/ 135 h 878"/>
                <a:gd name="T54" fmla="*/ 295 w 479"/>
                <a:gd name="T55" fmla="*/ 103 h 878"/>
                <a:gd name="T56" fmla="*/ 289 w 479"/>
                <a:gd name="T57" fmla="*/ 72 h 878"/>
                <a:gd name="T58" fmla="*/ 280 w 479"/>
                <a:gd name="T59" fmla="*/ 28 h 878"/>
                <a:gd name="T60" fmla="*/ 210 w 479"/>
                <a:gd name="T61" fmla="*/ 114 h 878"/>
                <a:gd name="T62" fmla="*/ 261 w 479"/>
                <a:gd name="T63" fmla="*/ 173 h 878"/>
                <a:gd name="T64" fmla="*/ 271 w 479"/>
                <a:gd name="T65" fmla="*/ 197 h 878"/>
                <a:gd name="T66" fmla="*/ 204 w 479"/>
                <a:gd name="T67" fmla="*/ 139 h 878"/>
                <a:gd name="T68" fmla="*/ 149 w 479"/>
                <a:gd name="T69" fmla="*/ 238 h 878"/>
                <a:gd name="T70" fmla="*/ 141 w 479"/>
                <a:gd name="T71" fmla="*/ 302 h 878"/>
                <a:gd name="T72" fmla="*/ 137 w 479"/>
                <a:gd name="T73" fmla="*/ 377 h 878"/>
                <a:gd name="T74" fmla="*/ 123 w 479"/>
                <a:gd name="T75" fmla="*/ 488 h 878"/>
                <a:gd name="T76" fmla="*/ 68 w 479"/>
                <a:gd name="T77" fmla="*/ 496 h 878"/>
                <a:gd name="T78" fmla="*/ 23 w 479"/>
                <a:gd name="T79" fmla="*/ 647 h 878"/>
                <a:gd name="T80" fmla="*/ 264 w 479"/>
                <a:gd name="T81" fmla="*/ 153 h 878"/>
                <a:gd name="T82" fmla="*/ 300 w 479"/>
                <a:gd name="T83" fmla="*/ 328 h 878"/>
                <a:gd name="T84" fmla="*/ 304 w 479"/>
                <a:gd name="T85" fmla="*/ 362 h 878"/>
                <a:gd name="T86" fmla="*/ 299 w 479"/>
                <a:gd name="T87" fmla="*/ 327 h 878"/>
                <a:gd name="T88" fmla="*/ 146 w 479"/>
                <a:gd name="T89" fmla="*/ 513 h 878"/>
                <a:gd name="T90" fmla="*/ 132 w 479"/>
                <a:gd name="T91" fmla="*/ 518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878">
                  <a:moveTo>
                    <a:pt x="23" y="647"/>
                  </a:moveTo>
                  <a:cubicBezTo>
                    <a:pt x="90" y="674"/>
                    <a:pt x="90" y="674"/>
                    <a:pt x="90" y="674"/>
                  </a:cubicBezTo>
                  <a:cubicBezTo>
                    <a:pt x="90" y="674"/>
                    <a:pt x="72" y="734"/>
                    <a:pt x="68" y="742"/>
                  </a:cubicBezTo>
                  <a:cubicBezTo>
                    <a:pt x="63" y="750"/>
                    <a:pt x="52" y="757"/>
                    <a:pt x="51" y="766"/>
                  </a:cubicBezTo>
                  <a:cubicBezTo>
                    <a:pt x="49" y="774"/>
                    <a:pt x="49" y="774"/>
                    <a:pt x="46" y="778"/>
                  </a:cubicBezTo>
                  <a:cubicBezTo>
                    <a:pt x="44" y="782"/>
                    <a:pt x="33" y="805"/>
                    <a:pt x="31" y="813"/>
                  </a:cubicBezTo>
                  <a:cubicBezTo>
                    <a:pt x="30" y="821"/>
                    <a:pt x="26" y="833"/>
                    <a:pt x="28" y="835"/>
                  </a:cubicBezTo>
                  <a:cubicBezTo>
                    <a:pt x="28" y="835"/>
                    <a:pt x="25" y="842"/>
                    <a:pt x="27" y="846"/>
                  </a:cubicBezTo>
                  <a:cubicBezTo>
                    <a:pt x="27" y="847"/>
                    <a:pt x="27" y="847"/>
                    <a:pt x="28" y="847"/>
                  </a:cubicBezTo>
                  <a:cubicBezTo>
                    <a:pt x="32" y="850"/>
                    <a:pt x="71" y="860"/>
                    <a:pt x="71" y="860"/>
                  </a:cubicBezTo>
                  <a:cubicBezTo>
                    <a:pt x="75" y="857"/>
                    <a:pt x="75" y="857"/>
                    <a:pt x="75" y="857"/>
                  </a:cubicBezTo>
                  <a:cubicBezTo>
                    <a:pt x="75" y="857"/>
                    <a:pt x="103" y="871"/>
                    <a:pt x="125" y="869"/>
                  </a:cubicBezTo>
                  <a:cubicBezTo>
                    <a:pt x="125" y="869"/>
                    <a:pt x="173" y="863"/>
                    <a:pt x="164" y="850"/>
                  </a:cubicBezTo>
                  <a:cubicBezTo>
                    <a:pt x="164" y="850"/>
                    <a:pt x="156" y="838"/>
                    <a:pt x="144" y="842"/>
                  </a:cubicBezTo>
                  <a:cubicBezTo>
                    <a:pt x="144" y="842"/>
                    <a:pt x="136" y="844"/>
                    <a:pt x="133" y="842"/>
                  </a:cubicBezTo>
                  <a:cubicBezTo>
                    <a:pt x="130" y="841"/>
                    <a:pt x="127" y="844"/>
                    <a:pt x="124" y="842"/>
                  </a:cubicBezTo>
                  <a:cubicBezTo>
                    <a:pt x="121" y="840"/>
                    <a:pt x="107" y="820"/>
                    <a:pt x="107" y="817"/>
                  </a:cubicBezTo>
                  <a:cubicBezTo>
                    <a:pt x="107" y="817"/>
                    <a:pt x="114" y="817"/>
                    <a:pt x="113" y="802"/>
                  </a:cubicBezTo>
                  <a:cubicBezTo>
                    <a:pt x="112" y="788"/>
                    <a:pt x="112" y="786"/>
                    <a:pt x="120" y="779"/>
                  </a:cubicBezTo>
                  <a:cubicBezTo>
                    <a:pt x="128" y="772"/>
                    <a:pt x="145" y="747"/>
                    <a:pt x="148" y="737"/>
                  </a:cubicBezTo>
                  <a:cubicBezTo>
                    <a:pt x="152" y="728"/>
                    <a:pt x="167" y="699"/>
                    <a:pt x="167" y="699"/>
                  </a:cubicBezTo>
                  <a:cubicBezTo>
                    <a:pt x="191" y="707"/>
                    <a:pt x="191" y="707"/>
                    <a:pt x="191" y="707"/>
                  </a:cubicBezTo>
                  <a:cubicBezTo>
                    <a:pt x="191" y="707"/>
                    <a:pt x="201" y="712"/>
                    <a:pt x="208" y="697"/>
                  </a:cubicBezTo>
                  <a:cubicBezTo>
                    <a:pt x="234" y="624"/>
                    <a:pt x="234" y="624"/>
                    <a:pt x="234" y="624"/>
                  </a:cubicBezTo>
                  <a:cubicBezTo>
                    <a:pt x="234" y="624"/>
                    <a:pt x="262" y="681"/>
                    <a:pt x="264" y="687"/>
                  </a:cubicBezTo>
                  <a:cubicBezTo>
                    <a:pt x="266" y="693"/>
                    <a:pt x="273" y="705"/>
                    <a:pt x="275" y="716"/>
                  </a:cubicBezTo>
                  <a:cubicBezTo>
                    <a:pt x="277" y="726"/>
                    <a:pt x="300" y="772"/>
                    <a:pt x="301" y="777"/>
                  </a:cubicBezTo>
                  <a:cubicBezTo>
                    <a:pt x="302" y="781"/>
                    <a:pt x="305" y="790"/>
                    <a:pt x="307" y="795"/>
                  </a:cubicBezTo>
                  <a:cubicBezTo>
                    <a:pt x="309" y="799"/>
                    <a:pt x="321" y="814"/>
                    <a:pt x="321" y="814"/>
                  </a:cubicBezTo>
                  <a:cubicBezTo>
                    <a:pt x="321" y="814"/>
                    <a:pt x="324" y="817"/>
                    <a:pt x="325" y="819"/>
                  </a:cubicBezTo>
                  <a:cubicBezTo>
                    <a:pt x="326" y="822"/>
                    <a:pt x="319" y="831"/>
                    <a:pt x="319" y="838"/>
                  </a:cubicBezTo>
                  <a:cubicBezTo>
                    <a:pt x="319" y="844"/>
                    <a:pt x="324" y="865"/>
                    <a:pt x="326" y="868"/>
                  </a:cubicBezTo>
                  <a:cubicBezTo>
                    <a:pt x="327" y="870"/>
                    <a:pt x="373" y="877"/>
                    <a:pt x="373" y="877"/>
                  </a:cubicBezTo>
                  <a:cubicBezTo>
                    <a:pt x="374" y="871"/>
                    <a:pt x="374" y="871"/>
                    <a:pt x="374" y="871"/>
                  </a:cubicBezTo>
                  <a:cubicBezTo>
                    <a:pt x="374" y="871"/>
                    <a:pt x="404" y="878"/>
                    <a:pt x="418" y="873"/>
                  </a:cubicBezTo>
                  <a:cubicBezTo>
                    <a:pt x="418" y="873"/>
                    <a:pt x="479" y="861"/>
                    <a:pt x="462" y="846"/>
                  </a:cubicBezTo>
                  <a:cubicBezTo>
                    <a:pt x="462" y="846"/>
                    <a:pt x="461" y="838"/>
                    <a:pt x="448" y="841"/>
                  </a:cubicBezTo>
                  <a:cubicBezTo>
                    <a:pt x="448" y="841"/>
                    <a:pt x="440" y="842"/>
                    <a:pt x="435" y="841"/>
                  </a:cubicBezTo>
                  <a:cubicBezTo>
                    <a:pt x="431" y="840"/>
                    <a:pt x="422" y="836"/>
                    <a:pt x="417" y="834"/>
                  </a:cubicBezTo>
                  <a:cubicBezTo>
                    <a:pt x="412" y="832"/>
                    <a:pt x="400" y="825"/>
                    <a:pt x="397" y="822"/>
                  </a:cubicBezTo>
                  <a:cubicBezTo>
                    <a:pt x="394" y="819"/>
                    <a:pt x="387" y="814"/>
                    <a:pt x="386" y="812"/>
                  </a:cubicBezTo>
                  <a:cubicBezTo>
                    <a:pt x="385" y="810"/>
                    <a:pt x="377" y="783"/>
                    <a:pt x="373" y="771"/>
                  </a:cubicBezTo>
                  <a:cubicBezTo>
                    <a:pt x="369" y="760"/>
                    <a:pt x="363" y="741"/>
                    <a:pt x="358" y="738"/>
                  </a:cubicBezTo>
                  <a:cubicBezTo>
                    <a:pt x="353" y="735"/>
                    <a:pt x="350" y="740"/>
                    <a:pt x="347" y="730"/>
                  </a:cubicBezTo>
                  <a:cubicBezTo>
                    <a:pt x="344" y="720"/>
                    <a:pt x="344" y="713"/>
                    <a:pt x="341" y="707"/>
                  </a:cubicBezTo>
                  <a:cubicBezTo>
                    <a:pt x="339" y="700"/>
                    <a:pt x="336" y="689"/>
                    <a:pt x="336" y="684"/>
                  </a:cubicBezTo>
                  <a:cubicBezTo>
                    <a:pt x="335" y="679"/>
                    <a:pt x="333" y="669"/>
                    <a:pt x="330" y="665"/>
                  </a:cubicBezTo>
                  <a:cubicBezTo>
                    <a:pt x="328" y="660"/>
                    <a:pt x="323" y="652"/>
                    <a:pt x="328" y="648"/>
                  </a:cubicBezTo>
                  <a:cubicBezTo>
                    <a:pt x="328" y="648"/>
                    <a:pt x="335" y="637"/>
                    <a:pt x="328" y="629"/>
                  </a:cubicBezTo>
                  <a:cubicBezTo>
                    <a:pt x="322" y="622"/>
                    <a:pt x="326" y="597"/>
                    <a:pt x="324" y="583"/>
                  </a:cubicBezTo>
                  <a:cubicBezTo>
                    <a:pt x="322" y="569"/>
                    <a:pt x="321" y="563"/>
                    <a:pt x="319" y="556"/>
                  </a:cubicBezTo>
                  <a:cubicBezTo>
                    <a:pt x="317" y="549"/>
                    <a:pt x="318" y="547"/>
                    <a:pt x="316" y="545"/>
                  </a:cubicBezTo>
                  <a:cubicBezTo>
                    <a:pt x="316" y="545"/>
                    <a:pt x="316" y="521"/>
                    <a:pt x="315" y="515"/>
                  </a:cubicBezTo>
                  <a:cubicBezTo>
                    <a:pt x="314" y="510"/>
                    <a:pt x="317" y="501"/>
                    <a:pt x="317" y="498"/>
                  </a:cubicBezTo>
                  <a:cubicBezTo>
                    <a:pt x="317" y="497"/>
                    <a:pt x="317" y="497"/>
                    <a:pt x="317" y="497"/>
                  </a:cubicBezTo>
                  <a:cubicBezTo>
                    <a:pt x="315" y="495"/>
                    <a:pt x="341" y="497"/>
                    <a:pt x="341" y="497"/>
                  </a:cubicBezTo>
                  <a:cubicBezTo>
                    <a:pt x="341" y="497"/>
                    <a:pt x="362" y="496"/>
                    <a:pt x="354" y="478"/>
                  </a:cubicBezTo>
                  <a:cubicBezTo>
                    <a:pt x="347" y="459"/>
                    <a:pt x="339" y="387"/>
                    <a:pt x="339" y="387"/>
                  </a:cubicBezTo>
                  <a:cubicBezTo>
                    <a:pt x="365" y="405"/>
                    <a:pt x="365" y="405"/>
                    <a:pt x="365" y="405"/>
                  </a:cubicBezTo>
                  <a:cubicBezTo>
                    <a:pt x="372" y="395"/>
                    <a:pt x="372" y="395"/>
                    <a:pt x="372" y="395"/>
                  </a:cubicBezTo>
                  <a:cubicBezTo>
                    <a:pt x="372" y="395"/>
                    <a:pt x="377" y="394"/>
                    <a:pt x="377" y="397"/>
                  </a:cubicBezTo>
                  <a:cubicBezTo>
                    <a:pt x="377" y="397"/>
                    <a:pt x="377" y="402"/>
                    <a:pt x="380" y="404"/>
                  </a:cubicBezTo>
                  <a:cubicBezTo>
                    <a:pt x="380" y="404"/>
                    <a:pt x="380" y="406"/>
                    <a:pt x="385" y="408"/>
                  </a:cubicBezTo>
                  <a:cubicBezTo>
                    <a:pt x="385" y="408"/>
                    <a:pt x="395" y="413"/>
                    <a:pt x="394" y="408"/>
                  </a:cubicBezTo>
                  <a:cubicBezTo>
                    <a:pt x="392" y="402"/>
                    <a:pt x="394" y="406"/>
                    <a:pt x="394" y="406"/>
                  </a:cubicBezTo>
                  <a:cubicBezTo>
                    <a:pt x="397" y="400"/>
                    <a:pt x="397" y="400"/>
                    <a:pt x="397" y="400"/>
                  </a:cubicBezTo>
                  <a:cubicBezTo>
                    <a:pt x="397" y="400"/>
                    <a:pt x="400" y="396"/>
                    <a:pt x="398" y="391"/>
                  </a:cubicBezTo>
                  <a:cubicBezTo>
                    <a:pt x="398" y="391"/>
                    <a:pt x="406" y="383"/>
                    <a:pt x="398" y="378"/>
                  </a:cubicBezTo>
                  <a:cubicBezTo>
                    <a:pt x="398" y="378"/>
                    <a:pt x="398" y="374"/>
                    <a:pt x="390" y="372"/>
                  </a:cubicBezTo>
                  <a:cubicBezTo>
                    <a:pt x="381" y="367"/>
                    <a:pt x="381" y="367"/>
                    <a:pt x="381" y="367"/>
                  </a:cubicBezTo>
                  <a:cubicBezTo>
                    <a:pt x="381" y="367"/>
                    <a:pt x="361" y="350"/>
                    <a:pt x="359" y="348"/>
                  </a:cubicBezTo>
                  <a:cubicBezTo>
                    <a:pt x="357" y="347"/>
                    <a:pt x="332" y="334"/>
                    <a:pt x="330" y="330"/>
                  </a:cubicBezTo>
                  <a:cubicBezTo>
                    <a:pt x="329" y="325"/>
                    <a:pt x="329" y="322"/>
                    <a:pt x="326" y="319"/>
                  </a:cubicBezTo>
                  <a:cubicBezTo>
                    <a:pt x="324" y="315"/>
                    <a:pt x="321" y="299"/>
                    <a:pt x="318" y="288"/>
                  </a:cubicBezTo>
                  <a:cubicBezTo>
                    <a:pt x="315" y="277"/>
                    <a:pt x="311" y="259"/>
                    <a:pt x="307" y="251"/>
                  </a:cubicBezTo>
                  <a:cubicBezTo>
                    <a:pt x="303" y="243"/>
                    <a:pt x="299" y="236"/>
                    <a:pt x="297" y="229"/>
                  </a:cubicBezTo>
                  <a:cubicBezTo>
                    <a:pt x="295" y="223"/>
                    <a:pt x="288" y="205"/>
                    <a:pt x="284" y="201"/>
                  </a:cubicBezTo>
                  <a:cubicBezTo>
                    <a:pt x="279" y="198"/>
                    <a:pt x="277" y="182"/>
                    <a:pt x="273" y="172"/>
                  </a:cubicBezTo>
                  <a:cubicBezTo>
                    <a:pt x="268" y="162"/>
                    <a:pt x="267" y="155"/>
                    <a:pt x="263" y="152"/>
                  </a:cubicBezTo>
                  <a:cubicBezTo>
                    <a:pt x="263" y="152"/>
                    <a:pt x="268" y="146"/>
                    <a:pt x="267" y="141"/>
                  </a:cubicBezTo>
                  <a:cubicBezTo>
                    <a:pt x="267" y="141"/>
                    <a:pt x="269" y="135"/>
                    <a:pt x="273" y="135"/>
                  </a:cubicBezTo>
                  <a:cubicBezTo>
                    <a:pt x="273" y="135"/>
                    <a:pt x="300" y="132"/>
                    <a:pt x="292" y="118"/>
                  </a:cubicBezTo>
                  <a:cubicBezTo>
                    <a:pt x="292" y="118"/>
                    <a:pt x="298" y="111"/>
                    <a:pt x="293" y="108"/>
                  </a:cubicBezTo>
                  <a:cubicBezTo>
                    <a:pt x="293" y="108"/>
                    <a:pt x="297" y="106"/>
                    <a:pt x="295" y="103"/>
                  </a:cubicBezTo>
                  <a:cubicBezTo>
                    <a:pt x="295" y="103"/>
                    <a:pt x="291" y="96"/>
                    <a:pt x="296" y="96"/>
                  </a:cubicBezTo>
                  <a:cubicBezTo>
                    <a:pt x="296" y="96"/>
                    <a:pt x="308" y="91"/>
                    <a:pt x="297" y="83"/>
                  </a:cubicBezTo>
                  <a:cubicBezTo>
                    <a:pt x="297" y="83"/>
                    <a:pt x="286" y="77"/>
                    <a:pt x="289" y="72"/>
                  </a:cubicBezTo>
                  <a:cubicBezTo>
                    <a:pt x="289" y="72"/>
                    <a:pt x="292" y="67"/>
                    <a:pt x="289" y="63"/>
                  </a:cubicBezTo>
                  <a:cubicBezTo>
                    <a:pt x="289" y="63"/>
                    <a:pt x="284" y="52"/>
                    <a:pt x="283" y="48"/>
                  </a:cubicBezTo>
                  <a:cubicBezTo>
                    <a:pt x="283" y="48"/>
                    <a:pt x="296" y="37"/>
                    <a:pt x="280" y="28"/>
                  </a:cubicBezTo>
                  <a:cubicBezTo>
                    <a:pt x="280" y="28"/>
                    <a:pt x="220" y="0"/>
                    <a:pt x="197" y="49"/>
                  </a:cubicBezTo>
                  <a:cubicBezTo>
                    <a:pt x="197" y="49"/>
                    <a:pt x="190" y="73"/>
                    <a:pt x="206" y="103"/>
                  </a:cubicBezTo>
                  <a:cubicBezTo>
                    <a:pt x="206" y="103"/>
                    <a:pt x="212" y="111"/>
                    <a:pt x="210" y="114"/>
                  </a:cubicBezTo>
                  <a:cubicBezTo>
                    <a:pt x="210" y="114"/>
                    <a:pt x="210" y="118"/>
                    <a:pt x="213" y="118"/>
                  </a:cubicBezTo>
                  <a:cubicBezTo>
                    <a:pt x="213" y="118"/>
                    <a:pt x="252" y="127"/>
                    <a:pt x="264" y="161"/>
                  </a:cubicBezTo>
                  <a:cubicBezTo>
                    <a:pt x="264" y="161"/>
                    <a:pt x="265" y="168"/>
                    <a:pt x="261" y="173"/>
                  </a:cubicBezTo>
                  <a:cubicBezTo>
                    <a:pt x="265" y="174"/>
                    <a:pt x="265" y="174"/>
                    <a:pt x="265" y="174"/>
                  </a:cubicBezTo>
                  <a:cubicBezTo>
                    <a:pt x="265" y="174"/>
                    <a:pt x="262" y="177"/>
                    <a:pt x="269" y="190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32" y="125"/>
                    <a:pt x="212" y="127"/>
                  </a:cubicBezTo>
                  <a:cubicBezTo>
                    <a:pt x="213" y="118"/>
                    <a:pt x="213" y="118"/>
                    <a:pt x="213" y="118"/>
                  </a:cubicBezTo>
                  <a:cubicBezTo>
                    <a:pt x="213" y="118"/>
                    <a:pt x="210" y="135"/>
                    <a:pt x="204" y="139"/>
                  </a:cubicBezTo>
                  <a:cubicBezTo>
                    <a:pt x="198" y="143"/>
                    <a:pt x="186" y="144"/>
                    <a:pt x="179" y="157"/>
                  </a:cubicBezTo>
                  <a:cubicBezTo>
                    <a:pt x="171" y="171"/>
                    <a:pt x="153" y="200"/>
                    <a:pt x="149" y="215"/>
                  </a:cubicBezTo>
                  <a:cubicBezTo>
                    <a:pt x="146" y="230"/>
                    <a:pt x="149" y="227"/>
                    <a:pt x="149" y="238"/>
                  </a:cubicBezTo>
                  <a:cubicBezTo>
                    <a:pt x="148" y="248"/>
                    <a:pt x="149" y="246"/>
                    <a:pt x="144" y="255"/>
                  </a:cubicBezTo>
                  <a:cubicBezTo>
                    <a:pt x="140" y="264"/>
                    <a:pt x="139" y="279"/>
                    <a:pt x="141" y="288"/>
                  </a:cubicBezTo>
                  <a:cubicBezTo>
                    <a:pt x="143" y="297"/>
                    <a:pt x="146" y="292"/>
                    <a:pt x="141" y="302"/>
                  </a:cubicBezTo>
                  <a:cubicBezTo>
                    <a:pt x="136" y="311"/>
                    <a:pt x="136" y="316"/>
                    <a:pt x="136" y="323"/>
                  </a:cubicBezTo>
                  <a:cubicBezTo>
                    <a:pt x="136" y="331"/>
                    <a:pt x="140" y="336"/>
                    <a:pt x="139" y="343"/>
                  </a:cubicBezTo>
                  <a:cubicBezTo>
                    <a:pt x="138" y="351"/>
                    <a:pt x="134" y="363"/>
                    <a:pt x="137" y="377"/>
                  </a:cubicBezTo>
                  <a:cubicBezTo>
                    <a:pt x="139" y="391"/>
                    <a:pt x="140" y="394"/>
                    <a:pt x="138" y="401"/>
                  </a:cubicBezTo>
                  <a:cubicBezTo>
                    <a:pt x="136" y="408"/>
                    <a:pt x="128" y="465"/>
                    <a:pt x="125" y="474"/>
                  </a:cubicBezTo>
                  <a:cubicBezTo>
                    <a:pt x="123" y="484"/>
                    <a:pt x="123" y="488"/>
                    <a:pt x="123" y="488"/>
                  </a:cubicBezTo>
                  <a:cubicBezTo>
                    <a:pt x="123" y="488"/>
                    <a:pt x="136" y="494"/>
                    <a:pt x="140" y="493"/>
                  </a:cubicBezTo>
                  <a:cubicBezTo>
                    <a:pt x="140" y="493"/>
                    <a:pt x="127" y="496"/>
                    <a:pt x="119" y="513"/>
                  </a:cubicBezTo>
                  <a:cubicBezTo>
                    <a:pt x="68" y="496"/>
                    <a:pt x="68" y="496"/>
                    <a:pt x="68" y="496"/>
                  </a:cubicBezTo>
                  <a:cubicBezTo>
                    <a:pt x="68" y="496"/>
                    <a:pt x="56" y="488"/>
                    <a:pt x="48" y="507"/>
                  </a:cubicBezTo>
                  <a:cubicBezTo>
                    <a:pt x="41" y="526"/>
                    <a:pt x="6" y="631"/>
                    <a:pt x="6" y="631"/>
                  </a:cubicBezTo>
                  <a:cubicBezTo>
                    <a:pt x="6" y="631"/>
                    <a:pt x="0" y="639"/>
                    <a:pt x="23" y="647"/>
                  </a:cubicBezTo>
                  <a:close/>
                  <a:moveTo>
                    <a:pt x="270" y="168"/>
                  </a:moveTo>
                  <a:cubicBezTo>
                    <a:pt x="266" y="161"/>
                    <a:pt x="266" y="161"/>
                    <a:pt x="266" y="1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5" y="155"/>
                    <a:pt x="270" y="168"/>
                    <a:pt x="270" y="168"/>
                  </a:cubicBezTo>
                  <a:close/>
                  <a:moveTo>
                    <a:pt x="299" y="327"/>
                  </a:moveTo>
                  <a:cubicBezTo>
                    <a:pt x="300" y="328"/>
                    <a:pt x="300" y="328"/>
                    <a:pt x="300" y="328"/>
                  </a:cubicBezTo>
                  <a:cubicBezTo>
                    <a:pt x="300" y="328"/>
                    <a:pt x="307" y="334"/>
                    <a:pt x="304" y="344"/>
                  </a:cubicBezTo>
                  <a:cubicBezTo>
                    <a:pt x="304" y="344"/>
                    <a:pt x="302" y="357"/>
                    <a:pt x="304" y="361"/>
                  </a:cubicBezTo>
                  <a:cubicBezTo>
                    <a:pt x="306" y="365"/>
                    <a:pt x="304" y="362"/>
                    <a:pt x="304" y="362"/>
                  </a:cubicBezTo>
                  <a:cubicBezTo>
                    <a:pt x="304" y="362"/>
                    <a:pt x="306" y="367"/>
                    <a:pt x="304" y="369"/>
                  </a:cubicBezTo>
                  <a:cubicBezTo>
                    <a:pt x="299" y="371"/>
                    <a:pt x="299" y="371"/>
                    <a:pt x="299" y="371"/>
                  </a:cubicBezTo>
                  <a:cubicBezTo>
                    <a:pt x="299" y="371"/>
                    <a:pt x="300" y="332"/>
                    <a:pt x="299" y="327"/>
                  </a:cubicBezTo>
                  <a:close/>
                  <a:moveTo>
                    <a:pt x="132" y="518"/>
                  </a:moveTo>
                  <a:cubicBezTo>
                    <a:pt x="132" y="518"/>
                    <a:pt x="134" y="509"/>
                    <a:pt x="139" y="509"/>
                  </a:cubicBezTo>
                  <a:cubicBezTo>
                    <a:pt x="139" y="509"/>
                    <a:pt x="142" y="517"/>
                    <a:pt x="146" y="513"/>
                  </a:cubicBezTo>
                  <a:cubicBezTo>
                    <a:pt x="146" y="513"/>
                    <a:pt x="147" y="520"/>
                    <a:pt x="150" y="519"/>
                  </a:cubicBezTo>
                  <a:cubicBezTo>
                    <a:pt x="148" y="524"/>
                    <a:pt x="148" y="524"/>
                    <a:pt x="148" y="524"/>
                  </a:cubicBezTo>
                  <a:lnTo>
                    <a:pt x="132" y="5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reflection stA="49000" endPos="20000" dir="5400000" sy="-100000" algn="bl" rotWithShape="0"/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1999936" y="4132134"/>
              <a:ext cx="1" cy="5414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śḷídê"/>
            <p:cNvSpPr/>
            <p:nvPr/>
          </p:nvSpPr>
          <p:spPr>
            <a:xfrm>
              <a:off x="1893785" y="3977931"/>
              <a:ext cx="212301" cy="212301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4026776" y="4132134"/>
              <a:ext cx="1" cy="541493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ïŝľiďê"/>
            <p:cNvSpPr/>
            <p:nvPr/>
          </p:nvSpPr>
          <p:spPr>
            <a:xfrm>
              <a:off x="3920625" y="3977931"/>
              <a:ext cx="212301" cy="212301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6102608" y="4132134"/>
              <a:ext cx="1" cy="5414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šḷíḓè"/>
            <p:cNvSpPr/>
            <p:nvPr/>
          </p:nvSpPr>
          <p:spPr>
            <a:xfrm>
              <a:off x="5996457" y="3977931"/>
              <a:ext cx="212301" cy="212301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8180340" y="4132134"/>
              <a:ext cx="1" cy="541493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íS1ïḍè"/>
            <p:cNvSpPr/>
            <p:nvPr/>
          </p:nvSpPr>
          <p:spPr>
            <a:xfrm>
              <a:off x="8074189" y="3977931"/>
              <a:ext cx="212301" cy="212301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10239319" y="4132134"/>
              <a:ext cx="1" cy="541493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ïṣļíḋé"/>
            <p:cNvSpPr/>
            <p:nvPr/>
          </p:nvSpPr>
          <p:spPr>
            <a:xfrm>
              <a:off x="10133168" y="3977931"/>
              <a:ext cx="212301" cy="212301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0" y="-122100"/>
            <a:ext cx="6111089" cy="1257992"/>
            <a:chOff x="0" y="-82343"/>
            <a:chExt cx="6111089" cy="1257992"/>
          </a:xfrm>
        </p:grpSpPr>
        <p:grpSp>
          <p:nvGrpSpPr>
            <p:cNvPr id="44" name="组合 43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8" name="任意多边形 47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1706526" y="223487"/>
              <a:ext cx="4404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Complete the steps</a:t>
              </a:r>
              <a:endParaRPr lang="zh-CN" alt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33044" y="4879979"/>
            <a:ext cx="2133781" cy="598882"/>
            <a:chOff x="1658314" y="2349127"/>
            <a:chExt cx="2133781" cy="598882"/>
          </a:xfrm>
        </p:grpSpPr>
        <p:sp>
          <p:nvSpPr>
            <p:cNvPr id="51" name="文本框 50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Proposal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791440" y="2687681"/>
              <a:ext cx="186753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044656" y="4879979"/>
            <a:ext cx="2133781" cy="695553"/>
            <a:chOff x="1658314" y="2349127"/>
            <a:chExt cx="2133781" cy="695553"/>
          </a:xfrm>
        </p:grpSpPr>
        <p:sp>
          <p:nvSpPr>
            <p:cNvPr id="57" name="文本框 56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Progress</a:t>
              </a:r>
              <a:r>
                <a: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797961" y="2784352"/>
              <a:ext cx="186753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Feature #1,#2, #8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86724" y="4879979"/>
            <a:ext cx="2133781" cy="695010"/>
            <a:chOff x="1658314" y="2349127"/>
            <a:chExt cx="2133781" cy="695010"/>
          </a:xfrm>
        </p:grpSpPr>
        <p:sp>
          <p:nvSpPr>
            <p:cNvPr id="60" name="文本框 59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Progress 2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780038" y="2783809"/>
              <a:ext cx="186753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Feature #3, #4, #5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013564" y="4879979"/>
            <a:ext cx="2133781" cy="680950"/>
            <a:chOff x="1658314" y="2349127"/>
            <a:chExt cx="2133781" cy="680950"/>
          </a:xfrm>
        </p:grpSpPr>
        <p:sp>
          <p:nvSpPr>
            <p:cNvPr id="63" name="文本框 62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Show</a:t>
              </a:r>
              <a:r>
                <a: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Progress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73557" y="2769749"/>
              <a:ext cx="186753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Feature #6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040404" y="4879979"/>
            <a:ext cx="2133781" cy="678324"/>
            <a:chOff x="1658314" y="2349127"/>
            <a:chExt cx="2133781" cy="678324"/>
          </a:xfrm>
        </p:grpSpPr>
        <p:sp>
          <p:nvSpPr>
            <p:cNvPr id="66" name="文本框 65"/>
            <p:cNvSpPr txBox="1"/>
            <p:nvPr/>
          </p:nvSpPr>
          <p:spPr>
            <a:xfrm>
              <a:off x="165831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Final</a:t>
              </a:r>
              <a:r>
                <a:rPr lang="zh-CN" altLang="en-US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Progress</a:t>
              </a:r>
              <a:endParaRPr lang="zh-CN" altLang="en-US" b="1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791439" y="2767123"/>
              <a:ext cx="1867530" cy="260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05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Feature #7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7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-122100"/>
            <a:ext cx="6294783" cy="1257992"/>
            <a:chOff x="0" y="-82343"/>
            <a:chExt cx="6294783" cy="1257992"/>
          </a:xfrm>
        </p:grpSpPr>
        <p:grpSp>
          <p:nvGrpSpPr>
            <p:cNvPr id="36" name="组合 35"/>
            <p:cNvGrpSpPr/>
            <p:nvPr/>
          </p:nvGrpSpPr>
          <p:grpSpPr>
            <a:xfrm flipV="1">
              <a:off x="0" y="-82343"/>
              <a:ext cx="1114426" cy="1257992"/>
              <a:chOff x="1381424" y="696895"/>
              <a:chExt cx="1477389" cy="1667713"/>
            </a:xfrm>
          </p:grpSpPr>
          <p:sp>
            <p:nvSpPr>
              <p:cNvPr id="40" name="任意多边形 39"/>
              <p:cNvSpPr/>
              <p:nvPr/>
            </p:nvSpPr>
            <p:spPr>
              <a:xfrm rot="2700000">
                <a:off x="1513322" y="1019117"/>
                <a:ext cx="1667713" cy="1023269"/>
              </a:xfrm>
              <a:custGeom>
                <a:avLst/>
                <a:gdLst>
                  <a:gd name="connsiteX0" fmla="*/ 0 w 1667713"/>
                  <a:gd name="connsiteY0" fmla="*/ 456881 h 1023269"/>
                  <a:gd name="connsiteX1" fmla="*/ 412332 w 1667713"/>
                  <a:gd name="connsiteY1" fmla="*/ 44549 h 1023269"/>
                  <a:gd name="connsiteX2" fmla="*/ 412333 w 1667713"/>
                  <a:gd name="connsiteY2" fmla="*/ 44549 h 1023269"/>
                  <a:gd name="connsiteX3" fmla="*/ 456882 w 1667713"/>
                  <a:gd name="connsiteY3" fmla="*/ 0 h 1023269"/>
                  <a:gd name="connsiteX4" fmla="*/ 1514743 w 1667713"/>
                  <a:gd name="connsiteY4" fmla="*/ 0 h 1023269"/>
                  <a:gd name="connsiteX5" fmla="*/ 1667713 w 1667713"/>
                  <a:gd name="connsiteY5" fmla="*/ 152970 h 1023269"/>
                  <a:gd name="connsiteX6" fmla="*/ 1667713 w 1667713"/>
                  <a:gd name="connsiteY6" fmla="*/ 704806 h 1023269"/>
                  <a:gd name="connsiteX7" fmla="*/ 1349251 w 1667713"/>
                  <a:gd name="connsiteY7" fmla="*/ 1023269 h 1023269"/>
                  <a:gd name="connsiteX8" fmla="*/ 1349251 w 1667713"/>
                  <a:gd name="connsiteY8" fmla="*/ 318462 h 1023269"/>
                  <a:gd name="connsiteX9" fmla="*/ 138420 w 1667713"/>
                  <a:gd name="connsiteY9" fmla="*/ 318462 h 1023269"/>
                  <a:gd name="connsiteX10" fmla="*/ 1 w 1667713"/>
                  <a:gd name="connsiteY10" fmla="*/ 456881 h 102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67713" h="1023269">
                    <a:moveTo>
                      <a:pt x="0" y="456881"/>
                    </a:moveTo>
                    <a:lnTo>
                      <a:pt x="412332" y="44549"/>
                    </a:lnTo>
                    <a:lnTo>
                      <a:pt x="412333" y="44549"/>
                    </a:lnTo>
                    <a:lnTo>
                      <a:pt x="456882" y="0"/>
                    </a:lnTo>
                    <a:lnTo>
                      <a:pt x="1514743" y="0"/>
                    </a:lnTo>
                    <a:cubicBezTo>
                      <a:pt x="1599226" y="1"/>
                      <a:pt x="1667713" y="68487"/>
                      <a:pt x="1667713" y="152970"/>
                    </a:cubicBezTo>
                    <a:lnTo>
                      <a:pt x="1667713" y="704806"/>
                    </a:lnTo>
                    <a:lnTo>
                      <a:pt x="1349251" y="1023269"/>
                    </a:lnTo>
                    <a:lnTo>
                      <a:pt x="1349251" y="318462"/>
                    </a:lnTo>
                    <a:lnTo>
                      <a:pt x="138420" y="318462"/>
                    </a:lnTo>
                    <a:lnTo>
                      <a:pt x="1" y="456881"/>
                    </a:lnTo>
                    <a:close/>
                  </a:path>
                </a:pathLst>
              </a:cu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 rot="2700000">
                <a:off x="1245384" y="1172018"/>
                <a:ext cx="1228628" cy="956548"/>
              </a:xfrm>
              <a:custGeom>
                <a:avLst/>
                <a:gdLst>
                  <a:gd name="connsiteX0" fmla="*/ 303771 w 1228628"/>
                  <a:gd name="connsiteY0" fmla="*/ 32819 h 956548"/>
                  <a:gd name="connsiteX1" fmla="*/ 303771 w 1228628"/>
                  <a:gd name="connsiteY1" fmla="*/ 32820 h 956548"/>
                  <a:gd name="connsiteX2" fmla="*/ 336591 w 1228628"/>
                  <a:gd name="connsiteY2" fmla="*/ 0 h 956548"/>
                  <a:gd name="connsiteX3" fmla="*/ 1115933 w 1228628"/>
                  <a:gd name="connsiteY3" fmla="*/ 0 h 956548"/>
                  <a:gd name="connsiteX4" fmla="*/ 1228628 w 1228628"/>
                  <a:gd name="connsiteY4" fmla="*/ 112695 h 956548"/>
                  <a:gd name="connsiteX5" fmla="*/ 1228628 w 1228628"/>
                  <a:gd name="connsiteY5" fmla="*/ 721932 h 956548"/>
                  <a:gd name="connsiteX6" fmla="*/ 994013 w 1228628"/>
                  <a:gd name="connsiteY6" fmla="*/ 956548 h 956548"/>
                  <a:gd name="connsiteX7" fmla="*/ 994013 w 1228628"/>
                  <a:gd name="connsiteY7" fmla="*/ 234616 h 956548"/>
                  <a:gd name="connsiteX8" fmla="*/ 101975 w 1228628"/>
                  <a:gd name="connsiteY8" fmla="*/ 234616 h 956548"/>
                  <a:gd name="connsiteX9" fmla="*/ 0 w 1228628"/>
                  <a:gd name="connsiteY9" fmla="*/ 336591 h 95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8628" h="956548">
                    <a:moveTo>
                      <a:pt x="303771" y="32819"/>
                    </a:moveTo>
                    <a:lnTo>
                      <a:pt x="303771" y="32820"/>
                    </a:lnTo>
                    <a:lnTo>
                      <a:pt x="336591" y="0"/>
                    </a:lnTo>
                    <a:lnTo>
                      <a:pt x="1115933" y="0"/>
                    </a:lnTo>
                    <a:cubicBezTo>
                      <a:pt x="1178173" y="0"/>
                      <a:pt x="1228628" y="50456"/>
                      <a:pt x="1228628" y="112695"/>
                    </a:cubicBezTo>
                    <a:lnTo>
                      <a:pt x="1228628" y="721932"/>
                    </a:lnTo>
                    <a:lnTo>
                      <a:pt x="994013" y="956548"/>
                    </a:lnTo>
                    <a:lnTo>
                      <a:pt x="994013" y="234616"/>
                    </a:lnTo>
                    <a:lnTo>
                      <a:pt x="101975" y="234616"/>
                    </a:lnTo>
                    <a:lnTo>
                      <a:pt x="0" y="336591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678977" y="133315"/>
              <a:ext cx="4615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  <a:endPara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50BC9-2C6B-4D82-B5B1-E0A5A8F3B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63" y="1550504"/>
            <a:ext cx="9602873" cy="42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4c92a7a-3e91-4322-8ac7-d1cac9c074e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2b06511-aa8e-4399-88f0-5d8c4974e5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fa55e09-efaf-4e99-b2a2-87871d3753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b0c6baf-35f5-46ae-b9f3-94339fc746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3fc4cda-4868-445b-9df9-5ac8f294e4b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9ad0b48-d121-45ae-94a8-5e8a6c01ff9a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包图主题2">
  <a:themeElements>
    <a:clrScheme name="自定义 2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2E25"/>
      </a:accent1>
      <a:accent2>
        <a:srgbClr val="F7B61D"/>
      </a:accent2>
      <a:accent3>
        <a:srgbClr val="333333"/>
      </a:accent3>
      <a:accent4>
        <a:srgbClr val="E92E25"/>
      </a:accent4>
      <a:accent5>
        <a:srgbClr val="F7B61D"/>
      </a:accent5>
      <a:accent6>
        <a:srgbClr val="333333"/>
      </a:accent6>
      <a:hlink>
        <a:srgbClr val="333333"/>
      </a:hlink>
      <a:folHlink>
        <a:srgbClr val="333333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6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7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1491</TotalTime>
  <Words>504</Words>
  <Application>Microsoft Office PowerPoint</Application>
  <PresentationFormat>Widescreen</PresentationFormat>
  <Paragraphs>177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等线</vt:lpstr>
      <vt:lpstr>微软雅黑</vt:lpstr>
      <vt:lpstr>方正兰亭黑简体</vt:lpstr>
      <vt:lpstr>Arial</vt:lpstr>
      <vt:lpstr>Calibri</vt:lpstr>
      <vt:lpstr>Calibri Light</vt:lpstr>
      <vt:lpstr>Century Gothic</vt:lpstr>
      <vt:lpstr>Century Schoolbook</vt:lpstr>
      <vt:lpstr>Corbel</vt:lpstr>
      <vt:lpstr>Garamond</vt:lpstr>
      <vt:lpstr>Segoe UI Semilight</vt:lpstr>
      <vt:lpstr>Tw Cen MT</vt:lpstr>
      <vt:lpstr>包图主题2</vt:lpstr>
      <vt:lpstr>Organic</vt:lpstr>
      <vt:lpstr>Retrospect</vt:lpstr>
      <vt:lpstr>Droplet</vt:lpstr>
      <vt:lpstr>Savon</vt:lpstr>
      <vt:lpstr>Headlines</vt:lpstr>
      <vt:lpstr>1_Retrospect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Ass</dc:creator>
  <dc:description>http://www.ypppt.com/</dc:description>
  <cp:lastModifiedBy>LONG JIN</cp:lastModifiedBy>
  <cp:revision>147</cp:revision>
  <dcterms:created xsi:type="dcterms:W3CDTF">2017-08-18T03:02:00Z</dcterms:created>
  <dcterms:modified xsi:type="dcterms:W3CDTF">2020-09-14T18:37:41Z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